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23"/>
  </p:handoutMasterIdLst>
  <p:sldIdLst>
    <p:sldId id="256" r:id="rId2"/>
    <p:sldId id="257" r:id="rId3"/>
    <p:sldId id="259" r:id="rId4"/>
    <p:sldId id="271" r:id="rId5"/>
    <p:sldId id="272" r:id="rId6"/>
    <p:sldId id="258" r:id="rId7"/>
    <p:sldId id="273" r:id="rId8"/>
    <p:sldId id="274" r:id="rId9"/>
    <p:sldId id="275" r:id="rId10"/>
    <p:sldId id="276" r:id="rId11"/>
    <p:sldId id="277" r:id="rId12"/>
    <p:sldId id="278" r:id="rId13"/>
    <p:sldId id="280" r:id="rId14"/>
    <p:sldId id="260" r:id="rId15"/>
    <p:sldId id="282" r:id="rId16"/>
    <p:sldId id="279" r:id="rId17"/>
    <p:sldId id="284" r:id="rId18"/>
    <p:sldId id="285" r:id="rId19"/>
    <p:sldId id="262" r:id="rId20"/>
    <p:sldId id="269" r:id="rId21"/>
    <p:sldId id="265" r:id="rId22"/>
  </p:sldIdLst>
  <p:sldSz cx="18288000" cy="10287000"/>
  <p:notesSz cx="6858000" cy="9144000"/>
  <p:embeddedFontLst>
    <p:embeddedFont>
      <p:font typeface="Trebuchet MS" panose="020B0603020202020204"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Times New Roman Bold" panose="02020803070505020304" pitchFamily="18" charset="0"/>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4">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212E"/>
    <a:srgbClr val="831626"/>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50" d="100"/>
          <a:sy n="50" d="100"/>
        </p:scale>
        <p:origin x="540" y="54"/>
      </p:cViewPr>
      <p:guideLst>
        <p:guide orient="horz" pos="2164"/>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3" d="100"/>
          <a:sy n="53" d="100"/>
        </p:scale>
        <p:origin x="264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980CD3-2410-44C5-8433-DB5FC490F6D0}" type="datetimeFigureOut">
              <a:rPr lang="en-US" smtClean="0"/>
              <a:t>02-Jan-23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6914D3-D8DC-4955-BA64-A520C460A50F}" type="slidenum">
              <a:rPr lang="en-US" smtClean="0"/>
              <a:t>‹Nº›</a:t>
            </a:fld>
            <a:endParaRPr lang="en-US"/>
          </a:p>
        </p:txBody>
      </p:sp>
    </p:spTree>
    <p:extLst>
      <p:ext uri="{BB962C8B-B14F-4D97-AF65-F5344CB8AC3E}">
        <p14:creationId xmlns:p14="http://schemas.microsoft.com/office/powerpoint/2010/main" val="383176714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0600" y="3695700"/>
            <a:ext cx="10058400" cy="1470025"/>
          </a:xfrm>
        </p:spPr>
        <p:txBody>
          <a:bodyPr>
            <a:noAutofit/>
          </a:bodyPr>
          <a:lstStyle>
            <a:lvl1pPr algn="l">
              <a:defRPr sz="7200">
                <a:solidFill>
                  <a:schemeClr val="tx2"/>
                </a:solidFill>
                <a:latin typeface="Times New Roman" panose="02020603050405020304" pitchFamily="18" charset="0"/>
                <a:cs typeface="Times New Roman" panose="02020603050405020304" pitchFamily="18" charset="0"/>
              </a:defRPr>
            </a:lvl1pPr>
          </a:lstStyle>
          <a:p>
            <a:r>
              <a:rPr lang="en-US" dirty="0"/>
              <a:t>Title of the presentation</a:t>
            </a:r>
          </a:p>
        </p:txBody>
      </p:sp>
      <p:grpSp>
        <p:nvGrpSpPr>
          <p:cNvPr id="7" name="Group 2"/>
          <p:cNvGrpSpPr/>
          <p:nvPr userDrawn="1"/>
        </p:nvGrpSpPr>
        <p:grpSpPr>
          <a:xfrm>
            <a:off x="0" y="7601096"/>
            <a:ext cx="18288000" cy="2685904"/>
            <a:chOff x="0" y="0"/>
            <a:chExt cx="6186311" cy="908565"/>
          </a:xfrm>
          <a:solidFill>
            <a:schemeClr val="tx2"/>
          </a:solidFill>
        </p:grpSpPr>
        <p:sp>
          <p:nvSpPr>
            <p:cNvPr id="8" name="Freeform 3"/>
            <p:cNvSpPr/>
            <p:nvPr/>
          </p:nvSpPr>
          <p:spPr>
            <a:xfrm>
              <a:off x="0" y="0"/>
              <a:ext cx="6186311" cy="908565"/>
            </a:xfrm>
            <a:custGeom>
              <a:avLst/>
              <a:gdLst/>
              <a:ahLst/>
              <a:cxnLst/>
              <a:rect l="l" t="t" r="r" b="b"/>
              <a:pathLst>
                <a:path w="6186311" h="908565">
                  <a:moveTo>
                    <a:pt x="0" y="0"/>
                  </a:moveTo>
                  <a:lnTo>
                    <a:pt x="6186311" y="0"/>
                  </a:lnTo>
                  <a:lnTo>
                    <a:pt x="6186311" y="908565"/>
                  </a:lnTo>
                  <a:lnTo>
                    <a:pt x="0" y="908565"/>
                  </a:lnTo>
                  <a:close/>
                </a:path>
              </a:pathLst>
            </a:custGeom>
            <a:grpFill/>
          </p:spPr>
        </p:sp>
      </p:grpSp>
      <p:sp>
        <p:nvSpPr>
          <p:cNvPr id="11" name="Subtitle 2"/>
          <p:cNvSpPr>
            <a:spLocks noGrp="1"/>
          </p:cNvSpPr>
          <p:nvPr>
            <p:ph type="subTitle" idx="1" hasCustomPrompt="1"/>
          </p:nvPr>
        </p:nvSpPr>
        <p:spPr>
          <a:xfrm>
            <a:off x="990600" y="8647032"/>
            <a:ext cx="10058400" cy="594031"/>
          </a:xfrm>
        </p:spPr>
        <p:txBody>
          <a:bodyPr>
            <a:noAutofit/>
          </a:bodyPr>
          <a:lstStyle>
            <a:lvl1pPr marL="0" indent="0" algn="l">
              <a:buNone/>
              <a:defRPr sz="3600" b="1">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 &amp; Date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3644"/>
            <a:ext cx="5843067" cy="1225847"/>
          </a:xfrm>
          <a:prstGeom prst="rect">
            <a:avLst/>
          </a:prstGeom>
        </p:spPr>
      </p:pic>
      <p:pic>
        <p:nvPicPr>
          <p:cNvPr id="12" name="Picture 11"/>
          <p:cNvPicPr/>
          <p:nvPr userDrawn="1"/>
        </p:nvPicPr>
        <p:blipFill>
          <a:blip r:embed="rId3" cstate="print">
            <a:extLst>
              <a:ext uri="{28A0092B-C50C-407E-A947-70E740481C1C}">
                <a14:useLocalDpi xmlns:a14="http://schemas.microsoft.com/office/drawing/2010/main" val="0"/>
              </a:ext>
            </a:extLst>
          </a:blip>
          <a:stretch>
            <a:fillRect/>
          </a:stretch>
        </p:blipFill>
        <p:spPr>
          <a:xfrm>
            <a:off x="11734800" y="6743700"/>
            <a:ext cx="6553200" cy="3545006"/>
          </a:xfrm>
          <a:prstGeom prst="rect">
            <a:avLst/>
          </a:prstGeom>
        </p:spPr>
      </p:pic>
      <p:pic>
        <p:nvPicPr>
          <p:cNvPr id="14" name="Picture 13"/>
          <p:cNvPicPr/>
          <p:nvPr userDrawn="1"/>
        </p:nvPicPr>
        <p:blipFill rotWithShape="1">
          <a:blip r:embed="rId4" cstate="print">
            <a:extLst>
              <a:ext uri="{28A0092B-C50C-407E-A947-70E740481C1C}">
                <a14:useLocalDpi xmlns:a14="http://schemas.microsoft.com/office/drawing/2010/main" val="0"/>
              </a:ext>
            </a:extLst>
          </a:blip>
          <a:srcRect l="2819" t="20436" r="-2819" b="18256"/>
          <a:stretch>
            <a:fillRect/>
          </a:stretch>
        </p:blipFill>
        <p:spPr>
          <a:xfrm>
            <a:off x="15392400" y="-8115"/>
            <a:ext cx="3057525" cy="189019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44200" y="2064874"/>
            <a:ext cx="2057400" cy="5851525"/>
          </a:xfrm>
        </p:spPr>
        <p:txBody>
          <a:bodyPr vert="eaVert"/>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0" y="2064874"/>
            <a:ext cx="6019800" cy="5851525"/>
          </a:xfrm>
        </p:spPr>
        <p:txBody>
          <a:bodyPr vert="eaVert"/>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2"/>
          <p:cNvGrpSpPr/>
          <p:nvPr userDrawn="1"/>
        </p:nvGrpSpPr>
        <p:grpSpPr>
          <a:xfrm>
            <a:off x="0" y="0"/>
            <a:ext cx="18288000" cy="847771"/>
            <a:chOff x="0" y="0"/>
            <a:chExt cx="6186311" cy="286777"/>
          </a:xfrm>
          <a:solidFill>
            <a:schemeClr val="tx2"/>
          </a:solidFill>
        </p:grpSpPr>
        <p:sp>
          <p:nvSpPr>
            <p:cNvPr id="10"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grpFill/>
          </p:spPr>
        </p:sp>
      </p:grpSp>
      <p:grpSp>
        <p:nvGrpSpPr>
          <p:cNvPr id="11" name="Group 4"/>
          <p:cNvGrpSpPr/>
          <p:nvPr userDrawn="1"/>
        </p:nvGrpSpPr>
        <p:grpSpPr>
          <a:xfrm>
            <a:off x="0" y="0"/>
            <a:ext cx="847771" cy="847771"/>
            <a:chOff x="0" y="0"/>
            <a:chExt cx="1913890" cy="1913890"/>
          </a:xfrm>
          <a:solidFill>
            <a:schemeClr val="accent1"/>
          </a:solidFill>
        </p:grpSpPr>
        <p:sp>
          <p:nvSpPr>
            <p:cNvPr id="12"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13" name="Text Placeholder 15"/>
          <p:cNvSpPr>
            <a:spLocks noGrp="1"/>
          </p:cNvSpPr>
          <p:nvPr>
            <p:ph type="body" sz="quarter" idx="13" hasCustomPrompt="1"/>
          </p:nvPr>
        </p:nvSpPr>
        <p:spPr>
          <a:xfrm>
            <a:off x="890656" y="150865"/>
            <a:ext cx="7696200" cy="584462"/>
          </a:xfrm>
        </p:spPr>
        <p:txBody>
          <a:bodyPr/>
          <a:lstStyle>
            <a:lvl1pPr marL="0" indent="0">
              <a:buNone/>
              <a:defRPr baseline="0">
                <a:solidFill>
                  <a:schemeClr val="bg1"/>
                </a:solidFill>
                <a:latin typeface="Times New Roman" panose="02020603050405020304" pitchFamily="18" charset="0"/>
                <a:cs typeface="Times New Roman" panose="02020603050405020304" pitchFamily="18" charset="0"/>
              </a:defRPr>
            </a:lvl1pPr>
          </a:lstStyle>
          <a:p>
            <a:pPr lvl="0"/>
            <a:r>
              <a:rPr lang="en-US" dirty="0"/>
              <a:t>Section Title</a:t>
            </a:r>
          </a:p>
        </p:txBody>
      </p:sp>
      <p:sp>
        <p:nvSpPr>
          <p:cNvPr id="14" name="Text Placeholder 17"/>
          <p:cNvSpPr>
            <a:spLocks noGrp="1"/>
          </p:cNvSpPr>
          <p:nvPr>
            <p:ph type="body" sz="quarter" idx="14" hasCustomPrompt="1"/>
          </p:nvPr>
        </p:nvSpPr>
        <p:spPr>
          <a:xfrm>
            <a:off x="42885" y="82733"/>
            <a:ext cx="762000" cy="720725"/>
          </a:xfrm>
        </p:spPr>
        <p:txBody>
          <a:bodyPr>
            <a:noAutofit/>
          </a:bodyPr>
          <a:lstStyle>
            <a:lvl1pPr marL="0" indent="0">
              <a:buNone/>
              <a:defRPr sz="1400" b="1" baseline="0">
                <a:solidFill>
                  <a:srgbClr val="F7F7F7"/>
                </a:solidFill>
                <a:latin typeface="Times New Roman" panose="02020603050405020304" pitchFamily="18" charset="0"/>
                <a:cs typeface="Times New Roman" panose="02020603050405020304" pitchFamily="18" charset="0"/>
              </a:defRPr>
            </a:lvl1pPr>
          </a:lstStyle>
          <a:p>
            <a:pPr lvl="0"/>
            <a:r>
              <a:rPr lang="en-US" dirty="0"/>
              <a:t>Number (I, II)</a:t>
            </a:r>
          </a:p>
        </p:txBody>
      </p:sp>
      <p:pic>
        <p:nvPicPr>
          <p:cNvPr id="15" name="Picture 14"/>
          <p:cNvPicPr/>
          <p:nvPr userDrawn="1"/>
        </p:nvPicPr>
        <p:blipFill rotWithShape="1">
          <a:blip r:embed="rId2" cstate="print">
            <a:extLst>
              <a:ext uri="{28A0092B-C50C-407E-A947-70E740481C1C}">
                <a14:useLocalDpi xmlns:a14="http://schemas.microsoft.com/office/drawing/2010/main" val="0"/>
              </a:ext>
            </a:extLst>
          </a:blip>
          <a:srcRect l="2819" t="20436" r="-2819" b="18256"/>
          <a:stretch>
            <a:fillRect/>
          </a:stretch>
        </p:blipFill>
        <p:spPr>
          <a:xfrm>
            <a:off x="16149637" y="9044508"/>
            <a:ext cx="2295525" cy="124249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6572"/>
            <a:ext cx="3805441" cy="79836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0600" y="1424746"/>
            <a:ext cx="8229600" cy="1143000"/>
          </a:xfrm>
        </p:spPr>
        <p:txBody>
          <a:bodyPr/>
          <a:lstStyle>
            <a:lvl1pPr algn="l">
              <a:defRPr>
                <a:solidFill>
                  <a:schemeClr val="tx2"/>
                </a:solidFill>
                <a:latin typeface="Times New Roman" panose="02020603050405020304" pitchFamily="18" charset="0"/>
                <a:cs typeface="Times New Roman" panose="02020603050405020304" pitchFamily="18" charset="0"/>
              </a:defRPr>
            </a:lvl1pPr>
          </a:lstStyle>
          <a:p>
            <a:r>
              <a:rPr lang="en-US" dirty="0"/>
              <a:t>Slide Title</a:t>
            </a:r>
          </a:p>
        </p:txBody>
      </p:sp>
      <p:sp>
        <p:nvSpPr>
          <p:cNvPr id="3" name="Content Placeholder 2"/>
          <p:cNvSpPr>
            <a:spLocks noGrp="1"/>
          </p:cNvSpPr>
          <p:nvPr>
            <p:ph idx="1"/>
          </p:nvPr>
        </p:nvSpPr>
        <p:spPr>
          <a:xfrm>
            <a:off x="990600" y="2781300"/>
            <a:ext cx="16306800" cy="6172200"/>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266572"/>
            <a:ext cx="3805441" cy="798363"/>
          </a:xfrm>
          <a:prstGeom prst="rect">
            <a:avLst/>
          </a:prstGeom>
        </p:spPr>
      </p:pic>
      <p:grpSp>
        <p:nvGrpSpPr>
          <p:cNvPr id="9" name="Group 2"/>
          <p:cNvGrpSpPr/>
          <p:nvPr userDrawn="1"/>
        </p:nvGrpSpPr>
        <p:grpSpPr>
          <a:xfrm>
            <a:off x="3412" y="0"/>
            <a:ext cx="18288000" cy="847771"/>
            <a:chOff x="0" y="0"/>
            <a:chExt cx="6186311" cy="286777"/>
          </a:xfrm>
        </p:grpSpPr>
        <p:sp>
          <p:nvSpPr>
            <p:cNvPr id="10"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chemeClr val="tx2"/>
            </a:solidFill>
          </p:spPr>
        </p:sp>
      </p:grpSp>
      <p:grpSp>
        <p:nvGrpSpPr>
          <p:cNvPr id="11" name="Group 4"/>
          <p:cNvGrpSpPr/>
          <p:nvPr userDrawn="1"/>
        </p:nvGrpSpPr>
        <p:grpSpPr>
          <a:xfrm>
            <a:off x="0" y="-4786"/>
            <a:ext cx="847771" cy="847771"/>
            <a:chOff x="1" y="-10805"/>
            <a:chExt cx="1913890" cy="1913890"/>
          </a:xfrm>
        </p:grpSpPr>
        <p:sp>
          <p:nvSpPr>
            <p:cNvPr id="12" name="Freeform 5"/>
            <p:cNvSpPr/>
            <p:nvPr/>
          </p:nvSpPr>
          <p:spPr>
            <a:xfrm>
              <a:off x="1" y="-10805"/>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chemeClr val="accent1"/>
            </a:solidFill>
            <a:ln>
              <a:solidFill>
                <a:schemeClr val="accent1"/>
              </a:solidFill>
            </a:ln>
          </p:spPr>
        </p:sp>
      </p:grpSp>
      <p:sp>
        <p:nvSpPr>
          <p:cNvPr id="19" name="Text Placeholder 18"/>
          <p:cNvSpPr>
            <a:spLocks noGrp="1"/>
          </p:cNvSpPr>
          <p:nvPr>
            <p:ph type="body" sz="quarter" idx="10" hasCustomPrompt="1"/>
          </p:nvPr>
        </p:nvSpPr>
        <p:spPr>
          <a:xfrm>
            <a:off x="990600" y="114300"/>
            <a:ext cx="9448800" cy="609600"/>
          </a:xfrm>
        </p:spPr>
        <p:txBody>
          <a:bodyPr/>
          <a:lstStyle>
            <a:lvl1pPr marL="0" indent="0">
              <a:buNone/>
              <a:defRPr baseline="0">
                <a:solidFill>
                  <a:schemeClr val="bg1"/>
                </a:solidFill>
                <a:latin typeface="Times New Roman" panose="02020603050405020304" pitchFamily="18" charset="0"/>
                <a:cs typeface="Times New Roman" panose="02020603050405020304" pitchFamily="18" charset="0"/>
              </a:defRPr>
            </a:lvl1pPr>
          </a:lstStyle>
          <a:p>
            <a:pPr lvl="0"/>
            <a:r>
              <a:rPr lang="en-US" dirty="0"/>
              <a:t>Section Title</a:t>
            </a:r>
          </a:p>
        </p:txBody>
      </p:sp>
      <p:sp>
        <p:nvSpPr>
          <p:cNvPr id="21" name="Text Placeholder 20"/>
          <p:cNvSpPr>
            <a:spLocks noGrp="1"/>
          </p:cNvSpPr>
          <p:nvPr>
            <p:ph type="body" sz="quarter" idx="11" hasCustomPrompt="1"/>
          </p:nvPr>
        </p:nvSpPr>
        <p:spPr>
          <a:xfrm>
            <a:off x="-10236" y="-30778"/>
            <a:ext cx="832513" cy="847771"/>
          </a:xfrm>
        </p:spPr>
        <p:txBody>
          <a:bodyPr>
            <a:noAutofit/>
          </a:bodyPr>
          <a:lstStyle>
            <a:lvl1pPr marL="0" indent="0">
              <a:buNone/>
              <a:defRPr sz="1800" b="1" baseline="0">
                <a:solidFill>
                  <a:srgbClr val="F7F7F7"/>
                </a:solidFill>
                <a:latin typeface="Times New Roman" panose="02020603050405020304" pitchFamily="18" charset="0"/>
                <a:cs typeface="Times New Roman" panose="02020603050405020304" pitchFamily="18" charset="0"/>
              </a:defRPr>
            </a:lvl1pPr>
          </a:lstStyle>
          <a:p>
            <a:pPr lvl="0"/>
            <a:r>
              <a:rPr lang="en-US" dirty="0"/>
              <a:t>Number (I,II)</a:t>
            </a:r>
          </a:p>
        </p:txBody>
      </p:sp>
      <p:pic>
        <p:nvPicPr>
          <p:cNvPr id="13" name="Picture 12"/>
          <p:cNvPicPr/>
          <p:nvPr userDrawn="1"/>
        </p:nvPicPr>
        <p:blipFill rotWithShape="1">
          <a:blip r:embed="rId3" cstate="print">
            <a:extLst>
              <a:ext uri="{28A0092B-C50C-407E-A947-70E740481C1C}">
                <a14:useLocalDpi xmlns:a14="http://schemas.microsoft.com/office/drawing/2010/main" val="0"/>
              </a:ext>
            </a:extLst>
          </a:blip>
          <a:srcRect l="2819" t="20436" r="-2819" b="18256"/>
          <a:stretch>
            <a:fillRect/>
          </a:stretch>
        </p:blipFill>
        <p:spPr>
          <a:xfrm>
            <a:off x="16149637" y="9044508"/>
            <a:ext cx="2295525" cy="124249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Freeform 3"/>
          <p:cNvSpPr/>
          <p:nvPr userDrawn="1"/>
        </p:nvSpPr>
        <p:spPr>
          <a:xfrm>
            <a:off x="0" y="-14216"/>
            <a:ext cx="18288000" cy="8801100"/>
          </a:xfrm>
          <a:custGeom>
            <a:avLst/>
            <a:gdLst/>
            <a:ahLst/>
            <a:cxnLst/>
            <a:rect l="l" t="t" r="r" b="b"/>
            <a:pathLst>
              <a:path w="6186311" h="2593322">
                <a:moveTo>
                  <a:pt x="0" y="0"/>
                </a:moveTo>
                <a:lnTo>
                  <a:pt x="6186311" y="0"/>
                </a:lnTo>
                <a:lnTo>
                  <a:pt x="6186311" y="2593322"/>
                </a:lnTo>
                <a:lnTo>
                  <a:pt x="0" y="2593322"/>
                </a:lnTo>
                <a:close/>
              </a:path>
            </a:pathLst>
          </a:custGeom>
          <a:solidFill>
            <a:schemeClr val="tx2">
              <a:lumMod val="20000"/>
              <a:lumOff val="80000"/>
            </a:schemeClr>
          </a:solidFill>
        </p:spPr>
      </p:sp>
      <p:sp>
        <p:nvSpPr>
          <p:cNvPr id="2" name="Title 1"/>
          <p:cNvSpPr>
            <a:spLocks noGrp="1"/>
          </p:cNvSpPr>
          <p:nvPr>
            <p:ph type="title" hasCustomPrompt="1"/>
          </p:nvPr>
        </p:nvSpPr>
        <p:spPr>
          <a:xfrm>
            <a:off x="845496" y="3705296"/>
            <a:ext cx="7772400" cy="1362075"/>
          </a:xfrm>
        </p:spPr>
        <p:txBody>
          <a:bodyPr anchor="t">
            <a:noAutofit/>
          </a:bodyPr>
          <a:lstStyle>
            <a:lvl1pPr algn="l">
              <a:defRPr sz="4400" b="1" cap="all" baseline="0">
                <a:solidFill>
                  <a:schemeClr val="tx2"/>
                </a:solidFill>
                <a:latin typeface="Times New Roman" panose="02020603050405020304" pitchFamily="18" charset="0"/>
                <a:cs typeface="Times New Roman" panose="02020603050405020304" pitchFamily="18" charset="0"/>
              </a:defRPr>
            </a:lvl1pPr>
          </a:lstStyle>
          <a:p>
            <a:r>
              <a:rPr lang="en-US" dirty="0"/>
              <a:t>Section Title &amp; Main Topics</a:t>
            </a:r>
          </a:p>
        </p:txBody>
      </p:sp>
      <p:grpSp>
        <p:nvGrpSpPr>
          <p:cNvPr id="14" name="Group 4"/>
          <p:cNvGrpSpPr/>
          <p:nvPr userDrawn="1"/>
        </p:nvGrpSpPr>
        <p:grpSpPr>
          <a:xfrm>
            <a:off x="0" y="0"/>
            <a:ext cx="847771" cy="847771"/>
            <a:chOff x="0" y="0"/>
            <a:chExt cx="1913890" cy="1913890"/>
          </a:xfrm>
          <a:solidFill>
            <a:schemeClr val="tx2"/>
          </a:solidFill>
        </p:grpSpPr>
        <p:sp>
          <p:nvSpPr>
            <p:cNvPr id="1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a:ln>
              <a:solidFill>
                <a:schemeClr val="tx2"/>
              </a:solidFill>
            </a:ln>
          </p:spPr>
        </p:sp>
      </p:grpSp>
      <p:sp>
        <p:nvSpPr>
          <p:cNvPr id="3" name="Text Placeholder 2"/>
          <p:cNvSpPr>
            <a:spLocks noGrp="1"/>
          </p:cNvSpPr>
          <p:nvPr>
            <p:ph type="body" idx="1" hasCustomPrompt="1"/>
          </p:nvPr>
        </p:nvSpPr>
        <p:spPr>
          <a:xfrm>
            <a:off x="9571" y="26216"/>
            <a:ext cx="838200" cy="795337"/>
          </a:xfrm>
        </p:spPr>
        <p:txBody>
          <a:bodyPr anchor="b">
            <a:noAutofit/>
          </a:bodyPr>
          <a:lstStyle>
            <a:lvl1pPr marL="0" indent="0">
              <a:buNone/>
              <a:defRPr sz="14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Section Number</a:t>
            </a:r>
          </a:p>
        </p:txBody>
      </p:sp>
      <p:pic>
        <p:nvPicPr>
          <p:cNvPr id="10" name="Picture 9"/>
          <p:cNvPicPr/>
          <p:nvPr userDrawn="1"/>
        </p:nvPicPr>
        <p:blipFill rotWithShape="1">
          <a:blip r:embed="rId2" cstate="print">
            <a:extLst>
              <a:ext uri="{28A0092B-C50C-407E-A947-70E740481C1C}">
                <a14:useLocalDpi xmlns:a14="http://schemas.microsoft.com/office/drawing/2010/main" val="0"/>
              </a:ext>
            </a:extLst>
          </a:blip>
          <a:srcRect l="2819" t="20436" r="-2819" b="18256"/>
          <a:stretch>
            <a:fillRect/>
          </a:stretch>
        </p:blipFill>
        <p:spPr>
          <a:xfrm>
            <a:off x="16149637" y="9044508"/>
            <a:ext cx="2295525" cy="12424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6572"/>
            <a:ext cx="3805441" cy="798363"/>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6471" y="-14216"/>
            <a:ext cx="8801100" cy="88011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7220" y="1790699"/>
            <a:ext cx="13027925" cy="774329"/>
          </a:xfrm>
        </p:spPr>
        <p:txBody>
          <a:bodyPr/>
          <a:lstStyle>
            <a:lvl1pPr algn="l">
              <a:defRPr>
                <a:solidFill>
                  <a:schemeClr val="tx2"/>
                </a:solidFill>
                <a:latin typeface="Times New Roman" panose="02020603050405020304" pitchFamily="18" charset="0"/>
                <a:cs typeface="Times New Roman" panose="02020603050405020304" pitchFamily="18" charset="0"/>
              </a:defRPr>
            </a:lvl1pPr>
          </a:lstStyle>
          <a:p>
            <a:r>
              <a:rPr lang="en-US" dirty="0"/>
              <a:t>Slide Title</a:t>
            </a:r>
          </a:p>
        </p:txBody>
      </p:sp>
      <p:sp>
        <p:nvSpPr>
          <p:cNvPr id="3" name="Content Placeholder 2"/>
          <p:cNvSpPr>
            <a:spLocks noGrp="1"/>
          </p:cNvSpPr>
          <p:nvPr>
            <p:ph sz="half" idx="1"/>
          </p:nvPr>
        </p:nvSpPr>
        <p:spPr>
          <a:xfrm>
            <a:off x="2362200" y="2857500"/>
            <a:ext cx="6019800" cy="5791201"/>
          </a:xfr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372600" y="2840155"/>
            <a:ext cx="6042546" cy="5825889"/>
          </a:xfr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2"/>
          <p:cNvGrpSpPr/>
          <p:nvPr userDrawn="1"/>
        </p:nvGrpSpPr>
        <p:grpSpPr>
          <a:xfrm>
            <a:off x="0" y="0"/>
            <a:ext cx="18288000" cy="847771"/>
            <a:chOff x="0" y="0"/>
            <a:chExt cx="6186311" cy="286777"/>
          </a:xfrm>
        </p:grpSpPr>
        <p:sp>
          <p:nvSpPr>
            <p:cNvPr id="11"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chemeClr val="tx2"/>
            </a:solidFill>
          </p:spPr>
        </p:sp>
      </p:grpSp>
      <p:grpSp>
        <p:nvGrpSpPr>
          <p:cNvPr id="13" name="Group 4"/>
          <p:cNvGrpSpPr/>
          <p:nvPr userDrawn="1"/>
        </p:nvGrpSpPr>
        <p:grpSpPr>
          <a:xfrm>
            <a:off x="0" y="-7393"/>
            <a:ext cx="847771" cy="847771"/>
            <a:chOff x="89115" y="-2511063"/>
            <a:chExt cx="1913890" cy="1913890"/>
          </a:xfrm>
        </p:grpSpPr>
        <p:sp>
          <p:nvSpPr>
            <p:cNvPr id="14" name="Freeform 5"/>
            <p:cNvSpPr/>
            <p:nvPr/>
          </p:nvSpPr>
          <p:spPr>
            <a:xfrm>
              <a:off x="89115" y="-2511063"/>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chemeClr val="accent1"/>
            </a:solidFill>
          </p:spPr>
        </p:sp>
      </p:grpSp>
      <p:sp>
        <p:nvSpPr>
          <p:cNvPr id="16" name="Text Placeholder 15"/>
          <p:cNvSpPr>
            <a:spLocks noGrp="1"/>
          </p:cNvSpPr>
          <p:nvPr>
            <p:ph type="body" sz="quarter" idx="10" hasCustomPrompt="1"/>
          </p:nvPr>
        </p:nvSpPr>
        <p:spPr>
          <a:xfrm>
            <a:off x="890656" y="150865"/>
            <a:ext cx="7696200" cy="584462"/>
          </a:xfrm>
        </p:spPr>
        <p:txBody>
          <a:bodyPr/>
          <a:lstStyle>
            <a:lvl1pPr marL="0" indent="0">
              <a:buNone/>
              <a:defRPr baseline="0">
                <a:solidFill>
                  <a:schemeClr val="bg1"/>
                </a:solidFill>
                <a:latin typeface="Times New Roman" panose="02020603050405020304" pitchFamily="18" charset="0"/>
                <a:cs typeface="Times New Roman" panose="02020603050405020304" pitchFamily="18" charset="0"/>
              </a:defRPr>
            </a:lvl1pPr>
          </a:lstStyle>
          <a:p>
            <a:pPr lvl="0"/>
            <a:r>
              <a:rPr lang="en-US" dirty="0"/>
              <a:t>Section Title</a:t>
            </a:r>
          </a:p>
        </p:txBody>
      </p:sp>
      <p:sp>
        <p:nvSpPr>
          <p:cNvPr id="18" name="Text Placeholder 17"/>
          <p:cNvSpPr>
            <a:spLocks noGrp="1"/>
          </p:cNvSpPr>
          <p:nvPr>
            <p:ph type="body" sz="quarter" idx="11" hasCustomPrompt="1"/>
          </p:nvPr>
        </p:nvSpPr>
        <p:spPr>
          <a:xfrm>
            <a:off x="42885" y="63522"/>
            <a:ext cx="762000" cy="720725"/>
          </a:xfrm>
        </p:spPr>
        <p:txBody>
          <a:bodyPr>
            <a:noAutofit/>
          </a:bodyPr>
          <a:lstStyle>
            <a:lvl1pPr marL="0" indent="0">
              <a:buNone/>
              <a:defRPr sz="1400" b="1" baseline="0">
                <a:solidFill>
                  <a:srgbClr val="F7F7F7"/>
                </a:solidFill>
                <a:latin typeface="Times New Roman" panose="02020603050405020304" pitchFamily="18" charset="0"/>
                <a:cs typeface="Times New Roman" panose="02020603050405020304" pitchFamily="18" charset="0"/>
              </a:defRPr>
            </a:lvl1pPr>
          </a:lstStyle>
          <a:p>
            <a:pPr lvl="0"/>
            <a:r>
              <a:rPr lang="en-US" dirty="0"/>
              <a:t>Number (I, II)</a:t>
            </a:r>
          </a:p>
        </p:txBody>
      </p:sp>
      <p:pic>
        <p:nvPicPr>
          <p:cNvPr id="15" name="Picture 14"/>
          <p:cNvPicPr/>
          <p:nvPr userDrawn="1"/>
        </p:nvPicPr>
        <p:blipFill rotWithShape="1">
          <a:blip r:embed="rId2" cstate="print">
            <a:extLst>
              <a:ext uri="{28A0092B-C50C-407E-A947-70E740481C1C}">
                <a14:useLocalDpi xmlns:a14="http://schemas.microsoft.com/office/drawing/2010/main" val="0"/>
              </a:ext>
            </a:extLst>
          </a:blip>
          <a:srcRect l="2819" t="20436" r="-2819" b="18256"/>
          <a:stretch>
            <a:fillRect/>
          </a:stretch>
        </p:blipFill>
        <p:spPr>
          <a:xfrm>
            <a:off x="16149637" y="9044508"/>
            <a:ext cx="2295525" cy="1242492"/>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6572"/>
            <a:ext cx="3805441" cy="79836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38756" y="1399428"/>
            <a:ext cx="8229600" cy="1143000"/>
          </a:xfrm>
        </p:spPr>
        <p:txBody>
          <a:bodyPr/>
          <a:lstStyle>
            <a:lvl1pPr>
              <a:defRPr baseline="0">
                <a:solidFill>
                  <a:schemeClr val="tx2"/>
                </a:solidFill>
                <a:latin typeface="Times New Roman" panose="02020603050405020304" pitchFamily="18" charset="0"/>
                <a:cs typeface="Times New Roman" panose="02020603050405020304" pitchFamily="18" charset="0"/>
              </a:defRPr>
            </a:lvl1pPr>
          </a:lstStyle>
          <a:p>
            <a:r>
              <a:rPr lang="en-US" dirty="0"/>
              <a:t>SLIDE TITLE</a:t>
            </a:r>
          </a:p>
        </p:txBody>
      </p:sp>
      <p:sp>
        <p:nvSpPr>
          <p:cNvPr id="3" name="Text Placeholder 2"/>
          <p:cNvSpPr>
            <a:spLocks noGrp="1"/>
          </p:cNvSpPr>
          <p:nvPr>
            <p:ph type="body" idx="1"/>
          </p:nvPr>
        </p:nvSpPr>
        <p:spPr>
          <a:xfrm>
            <a:off x="1727718" y="3070359"/>
            <a:ext cx="6859137" cy="639762"/>
          </a:xfrm>
        </p:spPr>
        <p:txBody>
          <a:bodyPr anchor="b"/>
          <a:lstStyle>
            <a:lvl1pPr marL="0" indent="0">
              <a:buNone/>
              <a:defRPr sz="2400" b="1">
                <a:solidFill>
                  <a:schemeClr val="accent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728856" y="4000500"/>
            <a:ext cx="6858000" cy="4763176"/>
          </a:xfrm>
        </p:spPr>
        <p:txBody>
          <a:bodyPr/>
          <a:lstStyle>
            <a:lvl1pPr>
              <a:defRPr sz="2400">
                <a:latin typeface="Times New Roman" panose="02020603050405020304" pitchFamily="18" charset="0"/>
                <a:cs typeface="Times New Roman" panose="02020603050405020304" pitchFamily="18" charset="0"/>
              </a:defRPr>
            </a:lvl1pPr>
            <a:lvl2pPr>
              <a:defRPr sz="2000">
                <a:latin typeface="Times New Roman" panose="02020603050405020304" pitchFamily="18" charset="0"/>
                <a:cs typeface="Times New Roman" panose="02020603050405020304" pitchFamily="18" charset="0"/>
              </a:defRPr>
            </a:lvl2pPr>
            <a:lvl3pPr>
              <a:defRPr sz="1800">
                <a:latin typeface="Times New Roman" panose="02020603050405020304" pitchFamily="18" charset="0"/>
                <a:cs typeface="Times New Roman" panose="02020603050405020304" pitchFamily="18" charset="0"/>
              </a:defRPr>
            </a:lvl3pPr>
            <a:lvl4pPr>
              <a:defRPr sz="1600">
                <a:latin typeface="Times New Roman" panose="02020603050405020304" pitchFamily="18" charset="0"/>
                <a:cs typeface="Times New Roman" panose="02020603050405020304" pitchFamily="18" charset="0"/>
              </a:defRPr>
            </a:lvl4pPr>
            <a:lvl5pPr>
              <a:defRPr sz="1600">
                <a:latin typeface="Times New Roman" panose="02020603050405020304" pitchFamily="18" charset="0"/>
                <a:cs typeface="Times New Roman" panose="02020603050405020304"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276068" y="3094085"/>
            <a:ext cx="6851176" cy="639762"/>
          </a:xfrm>
        </p:spPr>
        <p:txBody>
          <a:bodyPr anchor="b"/>
          <a:lstStyle>
            <a:lvl1pPr marL="0" indent="0">
              <a:buNone/>
              <a:defRPr sz="2400" b="1">
                <a:solidFill>
                  <a:schemeClr val="accent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9276068" y="4000500"/>
            <a:ext cx="6851176" cy="4763176"/>
          </a:xfrm>
        </p:spPr>
        <p:txBody>
          <a:bodyPr/>
          <a:lstStyle>
            <a:lvl1pPr>
              <a:defRPr sz="2400">
                <a:latin typeface="Times New Roman" panose="02020603050405020304" pitchFamily="18" charset="0"/>
                <a:cs typeface="Times New Roman" panose="02020603050405020304" pitchFamily="18" charset="0"/>
              </a:defRPr>
            </a:lvl1pPr>
            <a:lvl2pPr>
              <a:defRPr sz="2000">
                <a:latin typeface="Times New Roman" panose="02020603050405020304" pitchFamily="18" charset="0"/>
                <a:cs typeface="Times New Roman" panose="02020603050405020304" pitchFamily="18" charset="0"/>
              </a:defRPr>
            </a:lvl2pPr>
            <a:lvl3pPr>
              <a:defRPr sz="1800">
                <a:latin typeface="Times New Roman" panose="02020603050405020304" pitchFamily="18" charset="0"/>
                <a:cs typeface="Times New Roman" panose="02020603050405020304" pitchFamily="18" charset="0"/>
              </a:defRPr>
            </a:lvl3pPr>
            <a:lvl4pPr>
              <a:defRPr sz="1600">
                <a:latin typeface="Times New Roman" panose="02020603050405020304" pitchFamily="18" charset="0"/>
                <a:cs typeface="Times New Roman" panose="02020603050405020304" pitchFamily="18" charset="0"/>
              </a:defRPr>
            </a:lvl4pPr>
            <a:lvl5pPr>
              <a:defRPr sz="1600">
                <a:latin typeface="Times New Roman" panose="02020603050405020304" pitchFamily="18" charset="0"/>
                <a:cs typeface="Times New Roman" panose="02020603050405020304"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2"/>
          <p:cNvGrpSpPr/>
          <p:nvPr userDrawn="1"/>
        </p:nvGrpSpPr>
        <p:grpSpPr>
          <a:xfrm>
            <a:off x="0" y="0"/>
            <a:ext cx="18288000" cy="847771"/>
            <a:chOff x="0" y="0"/>
            <a:chExt cx="6186311" cy="286777"/>
          </a:xfrm>
          <a:solidFill>
            <a:schemeClr val="tx2"/>
          </a:solidFill>
        </p:grpSpPr>
        <p:sp>
          <p:nvSpPr>
            <p:cNvPr id="1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grpFill/>
          </p:spPr>
        </p:sp>
      </p:grpSp>
      <p:grpSp>
        <p:nvGrpSpPr>
          <p:cNvPr id="14" name="Group 4"/>
          <p:cNvGrpSpPr/>
          <p:nvPr userDrawn="1"/>
        </p:nvGrpSpPr>
        <p:grpSpPr>
          <a:xfrm>
            <a:off x="0" y="0"/>
            <a:ext cx="847771" cy="847771"/>
            <a:chOff x="0" y="0"/>
            <a:chExt cx="1913890" cy="1913890"/>
          </a:xfrm>
          <a:solidFill>
            <a:schemeClr val="accent1"/>
          </a:solidFill>
        </p:grpSpPr>
        <p:sp>
          <p:nvSpPr>
            <p:cNvPr id="1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16" name="Text Placeholder 15"/>
          <p:cNvSpPr>
            <a:spLocks noGrp="1"/>
          </p:cNvSpPr>
          <p:nvPr>
            <p:ph type="body" sz="quarter" idx="13" hasCustomPrompt="1"/>
          </p:nvPr>
        </p:nvSpPr>
        <p:spPr>
          <a:xfrm>
            <a:off x="890656" y="150865"/>
            <a:ext cx="7696200" cy="584462"/>
          </a:xfrm>
        </p:spPr>
        <p:txBody>
          <a:bodyPr/>
          <a:lstStyle>
            <a:lvl1pPr marL="0" indent="0">
              <a:buNone/>
              <a:defRPr baseline="0">
                <a:solidFill>
                  <a:schemeClr val="bg1"/>
                </a:solidFill>
                <a:latin typeface="Times New Roman" panose="02020603050405020304" pitchFamily="18" charset="0"/>
                <a:cs typeface="Times New Roman" panose="02020603050405020304" pitchFamily="18" charset="0"/>
              </a:defRPr>
            </a:lvl1pPr>
          </a:lstStyle>
          <a:p>
            <a:pPr lvl="0"/>
            <a:r>
              <a:rPr lang="en-US" dirty="0"/>
              <a:t>Section Title</a:t>
            </a:r>
          </a:p>
        </p:txBody>
      </p:sp>
      <p:sp>
        <p:nvSpPr>
          <p:cNvPr id="17" name="Text Placeholder 17"/>
          <p:cNvSpPr>
            <a:spLocks noGrp="1"/>
          </p:cNvSpPr>
          <p:nvPr>
            <p:ph type="body" sz="quarter" idx="14" hasCustomPrompt="1"/>
          </p:nvPr>
        </p:nvSpPr>
        <p:spPr>
          <a:xfrm>
            <a:off x="42885" y="82733"/>
            <a:ext cx="762000" cy="720725"/>
          </a:xfrm>
        </p:spPr>
        <p:txBody>
          <a:bodyPr>
            <a:noAutofit/>
          </a:bodyPr>
          <a:lstStyle>
            <a:lvl1pPr marL="0" indent="0">
              <a:buNone/>
              <a:defRPr sz="1400" b="1" baseline="0">
                <a:solidFill>
                  <a:srgbClr val="F7F7F7"/>
                </a:solidFill>
              </a:defRPr>
            </a:lvl1pPr>
          </a:lstStyle>
          <a:p>
            <a:pPr lvl="0"/>
            <a:r>
              <a:rPr lang="en-US" dirty="0"/>
              <a:t>Number (I, II)</a:t>
            </a:r>
          </a:p>
        </p:txBody>
      </p:sp>
      <p:pic>
        <p:nvPicPr>
          <p:cNvPr id="18" name="Picture 17"/>
          <p:cNvPicPr/>
          <p:nvPr userDrawn="1"/>
        </p:nvPicPr>
        <p:blipFill rotWithShape="1">
          <a:blip r:embed="rId2" cstate="print">
            <a:extLst>
              <a:ext uri="{28A0092B-C50C-407E-A947-70E740481C1C}">
                <a14:useLocalDpi xmlns:a14="http://schemas.microsoft.com/office/drawing/2010/main" val="0"/>
              </a:ext>
            </a:extLst>
          </a:blip>
          <a:srcRect l="2819" t="20436" r="-2819" b="18256"/>
          <a:stretch>
            <a:fillRect/>
          </a:stretch>
        </p:blipFill>
        <p:spPr>
          <a:xfrm>
            <a:off x="16149637" y="9044508"/>
            <a:ext cx="2295525" cy="1242492"/>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6572"/>
            <a:ext cx="3805441" cy="79836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4" name="Group 4"/>
          <p:cNvGrpSpPr/>
          <p:nvPr userDrawn="1"/>
        </p:nvGrpSpPr>
        <p:grpSpPr>
          <a:xfrm>
            <a:off x="0" y="7666388"/>
            <a:ext cx="18288000" cy="2685904"/>
            <a:chOff x="0" y="0"/>
            <a:chExt cx="6186311" cy="908565"/>
          </a:xfrm>
          <a:solidFill>
            <a:schemeClr val="accent6">
              <a:lumMod val="40000"/>
              <a:lumOff val="60000"/>
            </a:schemeClr>
          </a:solidFill>
        </p:grpSpPr>
        <p:sp>
          <p:nvSpPr>
            <p:cNvPr id="15" name="Freeform 5"/>
            <p:cNvSpPr/>
            <p:nvPr/>
          </p:nvSpPr>
          <p:spPr>
            <a:xfrm>
              <a:off x="0" y="0"/>
              <a:ext cx="6186311" cy="908565"/>
            </a:xfrm>
            <a:custGeom>
              <a:avLst/>
              <a:gdLst/>
              <a:ahLst/>
              <a:cxnLst/>
              <a:rect l="l" t="t" r="r" b="b"/>
              <a:pathLst>
                <a:path w="6186311" h="908565">
                  <a:moveTo>
                    <a:pt x="0" y="0"/>
                  </a:moveTo>
                  <a:lnTo>
                    <a:pt x="6186311" y="0"/>
                  </a:lnTo>
                  <a:lnTo>
                    <a:pt x="6186311" y="908565"/>
                  </a:lnTo>
                  <a:lnTo>
                    <a:pt x="0" y="908565"/>
                  </a:lnTo>
                  <a:close/>
                </a:path>
              </a:pathLst>
            </a:custGeom>
            <a:solidFill>
              <a:schemeClr val="accent1">
                <a:lumMod val="20000"/>
                <a:lumOff val="80000"/>
              </a:schemeClr>
            </a:solidFill>
          </p:spPr>
        </p:sp>
      </p:grpSp>
      <p:sp>
        <p:nvSpPr>
          <p:cNvPr id="16" name="TextBox 6"/>
          <p:cNvSpPr txBox="1"/>
          <p:nvPr userDrawn="1"/>
        </p:nvSpPr>
        <p:spPr>
          <a:xfrm>
            <a:off x="4343400" y="7934526"/>
            <a:ext cx="10012654" cy="2149627"/>
          </a:xfrm>
          <a:prstGeom prst="rect">
            <a:avLst/>
          </a:prstGeom>
        </p:spPr>
        <p:txBody>
          <a:bodyPr wrap="square" lIns="0" tIns="0" rIns="0" bIns="0" rtlCol="0" anchor="t">
            <a:spAutoFit/>
          </a:bodyPr>
          <a:lstStyle/>
          <a:p>
            <a:pPr>
              <a:lnSpc>
                <a:spcPct val="150000"/>
              </a:lnSpc>
            </a:pPr>
            <a:r>
              <a:rPr lang="en-US" sz="2400" i="1" dirty="0">
                <a:solidFill>
                  <a:schemeClr val="tx2"/>
                </a:solidFill>
                <a:latin typeface="Times New Roman" panose="02020603050405020304" pitchFamily="18" charset="0"/>
                <a:cs typeface="Times New Roman" panose="02020603050405020304" pitchFamily="18" charset="0"/>
              </a:rPr>
              <a:t>“</a:t>
            </a:r>
            <a:r>
              <a:rPr lang="en-GB" sz="2400" i="1" dirty="0">
                <a:solidFill>
                  <a:schemeClr val="tx2"/>
                </a:solidFill>
                <a:latin typeface="Times New Roman" panose="02020603050405020304" pitchFamily="18" charset="0"/>
                <a:cs typeface="Times New Roman" panose="02020603050405020304" pitchFamily="18" charset="0"/>
              </a:rPr>
              <a:t>This project has been funded with support from the European Commission.</a:t>
            </a:r>
            <a:endParaRPr lang="en-US" sz="2400" i="1" dirty="0">
              <a:solidFill>
                <a:schemeClr val="tx2"/>
              </a:solidFill>
              <a:latin typeface="Times New Roman" panose="02020603050405020304" pitchFamily="18" charset="0"/>
              <a:cs typeface="Times New Roman" panose="02020603050405020304" pitchFamily="18" charset="0"/>
            </a:endParaRPr>
          </a:p>
          <a:p>
            <a:pPr>
              <a:lnSpc>
                <a:spcPct val="150000"/>
              </a:lnSpc>
            </a:pPr>
            <a:r>
              <a:rPr lang="en-GB" sz="2400" i="1" dirty="0">
                <a:solidFill>
                  <a:schemeClr val="tx2"/>
                </a:solidFill>
                <a:latin typeface="Times New Roman" panose="02020603050405020304" pitchFamily="18" charset="0"/>
                <a:cs typeface="Times New Roman" panose="02020603050405020304" pitchFamily="18" charset="0"/>
              </a:rPr>
              <a:t>This publication reflects the views only of the author, and the Commission cannot be held responsible for any use which may be made of the information contained therein.”</a:t>
            </a:r>
            <a:endParaRPr lang="en-US" sz="2400" i="1" dirty="0">
              <a:solidFill>
                <a:schemeClr val="tx2"/>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87" y="8622210"/>
            <a:ext cx="3805441" cy="798363"/>
          </a:xfrm>
          <a:prstGeom prst="rect">
            <a:avLst/>
          </a:prstGeom>
        </p:spPr>
      </p:pic>
      <p:sp>
        <p:nvSpPr>
          <p:cNvPr id="17" name="TextBox 2"/>
          <p:cNvSpPr txBox="1"/>
          <p:nvPr userDrawn="1"/>
        </p:nvSpPr>
        <p:spPr>
          <a:xfrm>
            <a:off x="3429000" y="3030161"/>
            <a:ext cx="10592755" cy="3877985"/>
          </a:xfrm>
          <a:prstGeom prst="rect">
            <a:avLst/>
          </a:prstGeom>
        </p:spPr>
        <p:txBody>
          <a:bodyPr lIns="0" tIns="0" rIns="0" bIns="0" rtlCol="0" anchor="t">
            <a:spAutoFit/>
          </a:bodyPr>
          <a:lstStyle/>
          <a:p>
            <a:pPr algn="ctr">
              <a:lnSpc>
                <a:spcPct val="100000"/>
              </a:lnSpc>
            </a:pPr>
            <a:r>
              <a:rPr lang="en-US" sz="9600" spc="279" dirty="0">
                <a:solidFill>
                  <a:schemeClr val="tx2"/>
                </a:solidFill>
                <a:latin typeface="Times New Roman" panose="02020603050405020304" pitchFamily="18" charset="0"/>
                <a:cs typeface="Times New Roman" panose="02020603050405020304" pitchFamily="18" charset="0"/>
              </a:rPr>
              <a:t>Thank you for your attention!</a:t>
            </a:r>
          </a:p>
          <a:p>
            <a:pPr algn="ctr">
              <a:lnSpc>
                <a:spcPct val="100000"/>
              </a:lnSpc>
            </a:pPr>
            <a:endParaRPr lang="en-US" sz="6000" spc="279" dirty="0">
              <a:solidFill>
                <a:srgbClr val="831626"/>
              </a:solidFill>
              <a:latin typeface="Trebuchet MS" panose="020B0603020202020204" pitchFamily="34" charset="0"/>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309688" cy="128084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02035" y="48715"/>
            <a:ext cx="1181100" cy="1181100"/>
          </a:xfrm>
          <a:prstGeom prst="rect">
            <a:avLst/>
          </a:prstGeom>
        </p:spPr>
      </p:pic>
      <p:grpSp>
        <p:nvGrpSpPr>
          <p:cNvPr id="9" name="Group 8"/>
          <p:cNvGrpSpPr/>
          <p:nvPr userDrawn="1"/>
        </p:nvGrpSpPr>
        <p:grpSpPr>
          <a:xfrm>
            <a:off x="-6711" y="-48715"/>
            <a:ext cx="18001156" cy="1288481"/>
            <a:chOff x="-6711" y="-48715"/>
            <a:chExt cx="18001156" cy="1288481"/>
          </a:xfrm>
        </p:grpSpPr>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80033" y="343773"/>
              <a:ext cx="1690688" cy="690129"/>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530969" y="185847"/>
              <a:ext cx="1490786" cy="1053919"/>
            </a:xfrm>
            <a:prstGeom prst="rect">
              <a:avLst/>
            </a:prstGeom>
          </p:spPr>
        </p:pic>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840200" y="137912"/>
              <a:ext cx="1154245" cy="1101854"/>
            </a:xfrm>
            <a:prstGeom prst="rect">
              <a:avLst/>
            </a:prstGeom>
          </p:spPr>
        </p:pic>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11" y="-48715"/>
              <a:ext cx="1309688" cy="1280840"/>
            </a:xfrm>
            <a:prstGeom prst="rect">
              <a:avLst/>
            </a:prstGeom>
          </p:spPr>
        </p:pic>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95324" y="0"/>
              <a:ext cx="1181100" cy="1181100"/>
            </a:xfrm>
            <a:prstGeom prst="rect">
              <a:avLst/>
            </a:prstGeom>
          </p:spPr>
        </p:pic>
      </p:grpSp>
      <p:pic>
        <p:nvPicPr>
          <p:cNvPr id="32" name="Picture 31"/>
          <p:cNvPicPr/>
          <p:nvPr userDrawn="1"/>
        </p:nvPicPr>
        <p:blipFill rotWithShape="1">
          <a:blip r:embed="rId8" cstate="print">
            <a:extLst>
              <a:ext uri="{28A0092B-C50C-407E-A947-70E740481C1C}">
                <a14:useLocalDpi xmlns:a14="http://schemas.microsoft.com/office/drawing/2010/main" val="0"/>
              </a:ext>
            </a:extLst>
          </a:blip>
          <a:srcRect l="2819" t="20436" r="-2819" b="18256"/>
          <a:stretch>
            <a:fillRect/>
          </a:stretch>
        </p:blipFill>
        <p:spPr>
          <a:xfrm>
            <a:off x="16154400" y="8201396"/>
            <a:ext cx="2295525" cy="124249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0200" y="2400300"/>
            <a:ext cx="3008313" cy="1162050"/>
          </a:xfrm>
        </p:spPr>
        <p:txBody>
          <a:bodyPr anchor="b"/>
          <a:lstStyle>
            <a:lvl1pPr algn="l">
              <a:defRPr sz="20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8528050" y="2400300"/>
            <a:ext cx="5111750" cy="5853113"/>
          </a:xfrm>
        </p:spPr>
        <p:txBody>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10200" y="3562350"/>
            <a:ext cx="3008313" cy="4691063"/>
          </a:xfrm>
        </p:spPr>
        <p:txBody>
          <a:bodyPr/>
          <a:lstStyle>
            <a:lvl1pPr marL="0" indent="0">
              <a:buNone/>
              <a:defRPr sz="1400">
                <a:latin typeface="Times New Roman" panose="02020603050405020304" pitchFamily="18" charset="0"/>
                <a:cs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10" name="Group 2"/>
          <p:cNvGrpSpPr/>
          <p:nvPr userDrawn="1"/>
        </p:nvGrpSpPr>
        <p:grpSpPr>
          <a:xfrm>
            <a:off x="0" y="0"/>
            <a:ext cx="18288000" cy="847771"/>
            <a:chOff x="0" y="0"/>
            <a:chExt cx="6186311" cy="286777"/>
          </a:xfrm>
        </p:grpSpPr>
        <p:sp>
          <p:nvSpPr>
            <p:cNvPr id="11"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chemeClr val="tx2"/>
            </a:solidFill>
          </p:spPr>
        </p:sp>
      </p:grpSp>
      <p:grpSp>
        <p:nvGrpSpPr>
          <p:cNvPr id="12" name="Group 4"/>
          <p:cNvGrpSpPr/>
          <p:nvPr userDrawn="1"/>
        </p:nvGrpSpPr>
        <p:grpSpPr>
          <a:xfrm>
            <a:off x="0" y="0"/>
            <a:ext cx="847771" cy="847771"/>
            <a:chOff x="27495" y="-1889994"/>
            <a:chExt cx="1913890" cy="1913890"/>
          </a:xfrm>
        </p:grpSpPr>
        <p:sp>
          <p:nvSpPr>
            <p:cNvPr id="13" name="Freeform 5"/>
            <p:cNvSpPr/>
            <p:nvPr/>
          </p:nvSpPr>
          <p:spPr>
            <a:xfrm>
              <a:off x="27495" y="-1889994"/>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chemeClr val="accent1"/>
            </a:solidFill>
          </p:spPr>
        </p:sp>
      </p:grpSp>
      <p:sp>
        <p:nvSpPr>
          <p:cNvPr id="14" name="Text Placeholder 15"/>
          <p:cNvSpPr>
            <a:spLocks noGrp="1"/>
          </p:cNvSpPr>
          <p:nvPr>
            <p:ph type="body" sz="quarter" idx="13" hasCustomPrompt="1"/>
          </p:nvPr>
        </p:nvSpPr>
        <p:spPr>
          <a:xfrm>
            <a:off x="890656" y="150865"/>
            <a:ext cx="7696200" cy="584462"/>
          </a:xfrm>
        </p:spPr>
        <p:txBody>
          <a:bodyPr/>
          <a:lstStyle>
            <a:lvl1pPr marL="0" indent="0">
              <a:buNone/>
              <a:defRPr baseline="0">
                <a:solidFill>
                  <a:schemeClr val="bg1"/>
                </a:solidFill>
                <a:latin typeface="Times New Roman" panose="02020603050405020304" pitchFamily="18" charset="0"/>
                <a:cs typeface="Times New Roman" panose="02020603050405020304" pitchFamily="18" charset="0"/>
              </a:defRPr>
            </a:lvl1pPr>
          </a:lstStyle>
          <a:p>
            <a:pPr lvl="0"/>
            <a:r>
              <a:rPr lang="en-US" dirty="0"/>
              <a:t>Section Title</a:t>
            </a:r>
          </a:p>
        </p:txBody>
      </p:sp>
      <p:sp>
        <p:nvSpPr>
          <p:cNvPr id="15" name="Text Placeholder 17"/>
          <p:cNvSpPr>
            <a:spLocks noGrp="1"/>
          </p:cNvSpPr>
          <p:nvPr>
            <p:ph type="body" sz="quarter" idx="14" hasCustomPrompt="1"/>
          </p:nvPr>
        </p:nvSpPr>
        <p:spPr>
          <a:xfrm>
            <a:off x="42885" y="63522"/>
            <a:ext cx="762000" cy="720725"/>
          </a:xfrm>
        </p:spPr>
        <p:txBody>
          <a:bodyPr>
            <a:noAutofit/>
          </a:bodyPr>
          <a:lstStyle>
            <a:lvl1pPr marL="0" indent="0">
              <a:buNone/>
              <a:defRPr sz="1400" b="1" baseline="0">
                <a:solidFill>
                  <a:srgbClr val="F7F7F7"/>
                </a:solidFill>
                <a:latin typeface="Times New Roman" panose="02020603050405020304" pitchFamily="18" charset="0"/>
                <a:cs typeface="Times New Roman" panose="02020603050405020304" pitchFamily="18" charset="0"/>
              </a:defRPr>
            </a:lvl1pPr>
          </a:lstStyle>
          <a:p>
            <a:pPr lvl="0"/>
            <a:r>
              <a:rPr lang="en-US" dirty="0"/>
              <a:t>Number (I, II)</a:t>
            </a:r>
          </a:p>
        </p:txBody>
      </p:sp>
      <p:pic>
        <p:nvPicPr>
          <p:cNvPr id="16" name="Picture 15"/>
          <p:cNvPicPr/>
          <p:nvPr userDrawn="1"/>
        </p:nvPicPr>
        <p:blipFill rotWithShape="1">
          <a:blip r:embed="rId2" cstate="print">
            <a:extLst>
              <a:ext uri="{28A0092B-C50C-407E-A947-70E740481C1C}">
                <a14:useLocalDpi xmlns:a14="http://schemas.microsoft.com/office/drawing/2010/main" val="0"/>
              </a:ext>
            </a:extLst>
          </a:blip>
          <a:srcRect l="2819" t="20436" r="-2819" b="18256"/>
          <a:stretch>
            <a:fillRect/>
          </a:stretch>
        </p:blipFill>
        <p:spPr>
          <a:xfrm>
            <a:off x="16149637" y="9044508"/>
            <a:ext cx="2295525" cy="1242492"/>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6572"/>
            <a:ext cx="3805441" cy="79836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6664325"/>
            <a:ext cx="5486400" cy="566738"/>
          </a:xfrm>
        </p:spPr>
        <p:txBody>
          <a:bodyPr anchor="b"/>
          <a:lstStyle>
            <a:lvl1pPr algn="l">
              <a:defRPr sz="20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Picture Placeholder 2"/>
          <p:cNvSpPr>
            <a:spLocks noGrp="1"/>
          </p:cNvSpPr>
          <p:nvPr>
            <p:ph type="pic" idx="1"/>
          </p:nvPr>
        </p:nvSpPr>
        <p:spPr>
          <a:xfrm>
            <a:off x="6324600" y="2476500"/>
            <a:ext cx="5486400" cy="4114800"/>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324600" y="7231063"/>
            <a:ext cx="5486400" cy="804862"/>
          </a:xfrm>
        </p:spPr>
        <p:txBody>
          <a:bodyPr/>
          <a:lstStyle>
            <a:lvl1pPr marL="0" indent="0">
              <a:buNone/>
              <a:defRPr sz="1400">
                <a:latin typeface="Times New Roman" panose="02020603050405020304" pitchFamily="18" charset="0"/>
                <a:cs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10" name="Group 2"/>
          <p:cNvGrpSpPr/>
          <p:nvPr userDrawn="1"/>
        </p:nvGrpSpPr>
        <p:grpSpPr>
          <a:xfrm>
            <a:off x="0" y="0"/>
            <a:ext cx="18288000" cy="847771"/>
            <a:chOff x="0" y="0"/>
            <a:chExt cx="6186311" cy="286777"/>
          </a:xfrm>
          <a:solidFill>
            <a:schemeClr val="tx2"/>
          </a:solidFill>
        </p:grpSpPr>
        <p:sp>
          <p:nvSpPr>
            <p:cNvPr id="11"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grpFill/>
          </p:spPr>
        </p:sp>
      </p:grpSp>
      <p:grpSp>
        <p:nvGrpSpPr>
          <p:cNvPr id="12" name="Group 4"/>
          <p:cNvGrpSpPr/>
          <p:nvPr userDrawn="1"/>
        </p:nvGrpSpPr>
        <p:grpSpPr>
          <a:xfrm>
            <a:off x="0" y="0"/>
            <a:ext cx="847771" cy="847771"/>
            <a:chOff x="0" y="0"/>
            <a:chExt cx="1913890" cy="1913890"/>
          </a:xfrm>
          <a:solidFill>
            <a:schemeClr val="accent1"/>
          </a:solidFill>
        </p:grpSpPr>
        <p:sp>
          <p:nvSpPr>
            <p:cNvPr id="13"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14" name="Text Placeholder 15"/>
          <p:cNvSpPr>
            <a:spLocks noGrp="1"/>
          </p:cNvSpPr>
          <p:nvPr>
            <p:ph type="body" sz="quarter" idx="13" hasCustomPrompt="1"/>
          </p:nvPr>
        </p:nvSpPr>
        <p:spPr>
          <a:xfrm>
            <a:off x="890656" y="150865"/>
            <a:ext cx="7696200" cy="584462"/>
          </a:xfrm>
        </p:spPr>
        <p:txBody>
          <a:bodyPr/>
          <a:lstStyle>
            <a:lvl1pPr marL="0" indent="0">
              <a:buNone/>
              <a:defRPr baseline="0">
                <a:solidFill>
                  <a:schemeClr val="bg1"/>
                </a:solidFill>
                <a:latin typeface="Times New Roman" panose="02020603050405020304" pitchFamily="18" charset="0"/>
                <a:cs typeface="Times New Roman" panose="02020603050405020304" pitchFamily="18" charset="0"/>
              </a:defRPr>
            </a:lvl1pPr>
          </a:lstStyle>
          <a:p>
            <a:pPr lvl="0"/>
            <a:r>
              <a:rPr lang="en-US" dirty="0"/>
              <a:t>Section Title</a:t>
            </a:r>
          </a:p>
        </p:txBody>
      </p:sp>
      <p:sp>
        <p:nvSpPr>
          <p:cNvPr id="15" name="Text Placeholder 17"/>
          <p:cNvSpPr>
            <a:spLocks noGrp="1"/>
          </p:cNvSpPr>
          <p:nvPr>
            <p:ph type="body" sz="quarter" idx="14" hasCustomPrompt="1"/>
          </p:nvPr>
        </p:nvSpPr>
        <p:spPr>
          <a:xfrm>
            <a:off x="42885" y="63522"/>
            <a:ext cx="762000" cy="720725"/>
          </a:xfrm>
        </p:spPr>
        <p:txBody>
          <a:bodyPr>
            <a:noAutofit/>
          </a:bodyPr>
          <a:lstStyle>
            <a:lvl1pPr marL="0" indent="0">
              <a:buNone/>
              <a:defRPr sz="1400" b="1" baseline="0">
                <a:solidFill>
                  <a:srgbClr val="F7F7F7"/>
                </a:solidFill>
                <a:latin typeface="Times New Roman" panose="02020603050405020304" pitchFamily="18" charset="0"/>
                <a:cs typeface="Times New Roman" panose="02020603050405020304" pitchFamily="18" charset="0"/>
              </a:defRPr>
            </a:lvl1pPr>
          </a:lstStyle>
          <a:p>
            <a:pPr lvl="0"/>
            <a:r>
              <a:rPr lang="en-US" dirty="0"/>
              <a:t>Number (I, II)</a:t>
            </a:r>
          </a:p>
        </p:txBody>
      </p:sp>
      <p:pic>
        <p:nvPicPr>
          <p:cNvPr id="16" name="Picture 15"/>
          <p:cNvPicPr/>
          <p:nvPr userDrawn="1"/>
        </p:nvPicPr>
        <p:blipFill rotWithShape="1">
          <a:blip r:embed="rId2" cstate="print">
            <a:extLst>
              <a:ext uri="{28A0092B-C50C-407E-A947-70E740481C1C}">
                <a14:useLocalDpi xmlns:a14="http://schemas.microsoft.com/office/drawing/2010/main" val="0"/>
              </a:ext>
            </a:extLst>
          </a:blip>
          <a:srcRect l="2819" t="20436" r="-2819" b="18256"/>
          <a:stretch>
            <a:fillRect/>
          </a:stretch>
        </p:blipFill>
        <p:spPr>
          <a:xfrm>
            <a:off x="16149637" y="9044508"/>
            <a:ext cx="2295525" cy="1242492"/>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6572"/>
            <a:ext cx="3805441" cy="79836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0" y="2079659"/>
            <a:ext cx="8229600" cy="1143000"/>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4953000" y="3405221"/>
            <a:ext cx="8229600" cy="4525963"/>
          </a:xfrm>
        </p:spPr>
        <p:txBody>
          <a:bodyPr vert="eaVert"/>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2"/>
          <p:cNvGrpSpPr/>
          <p:nvPr userDrawn="1"/>
        </p:nvGrpSpPr>
        <p:grpSpPr>
          <a:xfrm>
            <a:off x="0" y="0"/>
            <a:ext cx="18288000" cy="847771"/>
            <a:chOff x="0" y="0"/>
            <a:chExt cx="6186311" cy="286777"/>
          </a:xfrm>
          <a:solidFill>
            <a:schemeClr val="tx2"/>
          </a:solidFill>
        </p:grpSpPr>
        <p:sp>
          <p:nvSpPr>
            <p:cNvPr id="10"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grpFill/>
          </p:spPr>
        </p:sp>
      </p:grpSp>
      <p:grpSp>
        <p:nvGrpSpPr>
          <p:cNvPr id="11" name="Group 4"/>
          <p:cNvGrpSpPr/>
          <p:nvPr userDrawn="1"/>
        </p:nvGrpSpPr>
        <p:grpSpPr>
          <a:xfrm>
            <a:off x="-1" y="-2118"/>
            <a:ext cx="847771" cy="847771"/>
            <a:chOff x="-2" y="-1395307"/>
            <a:chExt cx="1913890" cy="1913890"/>
          </a:xfrm>
        </p:grpSpPr>
        <p:sp>
          <p:nvSpPr>
            <p:cNvPr id="12" name="Freeform 5"/>
            <p:cNvSpPr/>
            <p:nvPr/>
          </p:nvSpPr>
          <p:spPr>
            <a:xfrm>
              <a:off x="-2" y="-1395307"/>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chemeClr val="accent1"/>
            </a:solidFill>
          </p:spPr>
        </p:sp>
      </p:grpSp>
      <p:sp>
        <p:nvSpPr>
          <p:cNvPr id="13" name="Text Placeholder 15"/>
          <p:cNvSpPr>
            <a:spLocks noGrp="1"/>
          </p:cNvSpPr>
          <p:nvPr>
            <p:ph type="body" sz="quarter" idx="13" hasCustomPrompt="1"/>
          </p:nvPr>
        </p:nvSpPr>
        <p:spPr>
          <a:xfrm>
            <a:off x="890656" y="150865"/>
            <a:ext cx="7696200" cy="584462"/>
          </a:xfrm>
        </p:spPr>
        <p:txBody>
          <a:bodyPr/>
          <a:lstStyle>
            <a:lvl1pPr marL="0" indent="0">
              <a:buNone/>
              <a:defRPr baseline="0">
                <a:solidFill>
                  <a:schemeClr val="bg1"/>
                </a:solidFill>
                <a:latin typeface="Times New Roman" panose="02020603050405020304" pitchFamily="18" charset="0"/>
                <a:cs typeface="Times New Roman" panose="02020603050405020304" pitchFamily="18" charset="0"/>
              </a:defRPr>
            </a:lvl1pPr>
          </a:lstStyle>
          <a:p>
            <a:pPr lvl="0"/>
            <a:r>
              <a:rPr lang="en-US" dirty="0"/>
              <a:t>Section Title</a:t>
            </a:r>
          </a:p>
        </p:txBody>
      </p:sp>
      <p:sp>
        <p:nvSpPr>
          <p:cNvPr id="14" name="Text Placeholder 17"/>
          <p:cNvSpPr>
            <a:spLocks noGrp="1"/>
          </p:cNvSpPr>
          <p:nvPr>
            <p:ph type="body" sz="quarter" idx="14" hasCustomPrompt="1"/>
          </p:nvPr>
        </p:nvSpPr>
        <p:spPr>
          <a:xfrm>
            <a:off x="42885" y="63522"/>
            <a:ext cx="762000" cy="720725"/>
          </a:xfrm>
        </p:spPr>
        <p:txBody>
          <a:bodyPr>
            <a:noAutofit/>
          </a:bodyPr>
          <a:lstStyle>
            <a:lvl1pPr marL="0" indent="0">
              <a:buNone/>
              <a:defRPr sz="1400" b="1" baseline="0">
                <a:solidFill>
                  <a:srgbClr val="F7F7F7"/>
                </a:solidFill>
                <a:latin typeface="Times New Roman" panose="02020603050405020304" pitchFamily="18" charset="0"/>
                <a:cs typeface="Times New Roman" panose="02020603050405020304" pitchFamily="18" charset="0"/>
              </a:defRPr>
            </a:lvl1pPr>
          </a:lstStyle>
          <a:p>
            <a:pPr lvl="0"/>
            <a:r>
              <a:rPr lang="en-US" dirty="0"/>
              <a:t>Number (I, II)</a:t>
            </a:r>
          </a:p>
        </p:txBody>
      </p:sp>
      <p:pic>
        <p:nvPicPr>
          <p:cNvPr id="15" name="Picture 14"/>
          <p:cNvPicPr/>
          <p:nvPr userDrawn="1"/>
        </p:nvPicPr>
        <p:blipFill rotWithShape="1">
          <a:blip r:embed="rId2" cstate="print">
            <a:extLst>
              <a:ext uri="{28A0092B-C50C-407E-A947-70E740481C1C}">
                <a14:useLocalDpi xmlns:a14="http://schemas.microsoft.com/office/drawing/2010/main" val="0"/>
              </a:ext>
            </a:extLst>
          </a:blip>
          <a:srcRect l="2819" t="20436" r="-2819" b="18256"/>
          <a:stretch>
            <a:fillRect/>
          </a:stretch>
        </p:blipFill>
        <p:spPr>
          <a:xfrm>
            <a:off x="16149637" y="9044508"/>
            <a:ext cx="2295525" cy="124249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6572"/>
            <a:ext cx="3805441" cy="79836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02-Jan-23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7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7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7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543300"/>
            <a:ext cx="11201400" cy="1470025"/>
          </a:xfrm>
        </p:spPr>
        <p:txBody>
          <a:bodyPr/>
          <a:lstStyle/>
          <a:p>
            <a:r>
              <a:rPr lang="en-US" dirty="0" err="1" smtClean="0"/>
              <a:t>Módulo</a:t>
            </a:r>
            <a:r>
              <a:rPr lang="en-US" dirty="0" smtClean="0"/>
              <a:t> </a:t>
            </a:r>
            <a:r>
              <a:rPr lang="en-US" dirty="0"/>
              <a:t>2 – </a:t>
            </a:r>
            <a:r>
              <a:rPr lang="en-US" dirty="0" err="1" smtClean="0"/>
              <a:t>Crear</a:t>
            </a:r>
            <a:r>
              <a:rPr lang="en-US" dirty="0" smtClean="0"/>
              <a:t> </a:t>
            </a:r>
            <a:r>
              <a:rPr lang="en-US" dirty="0" err="1" smtClean="0"/>
              <a:t>Recursos</a:t>
            </a:r>
            <a:endParaRPr lang="en-US" dirty="0"/>
          </a:p>
        </p:txBody>
      </p:sp>
      <p:sp>
        <p:nvSpPr>
          <p:cNvPr id="3" name="Subtitle 2"/>
          <p:cNvSpPr>
            <a:spLocks noGrp="1"/>
          </p:cNvSpPr>
          <p:nvPr>
            <p:ph type="subTitle" idx="1"/>
          </p:nvPr>
        </p:nvSpPr>
        <p:spPr>
          <a:xfrm>
            <a:off x="1295400" y="8267700"/>
            <a:ext cx="10058400" cy="1447800"/>
          </a:xfrm>
        </p:spPr>
        <p:txBody>
          <a:bodyPr/>
          <a:lstStyle/>
          <a:p>
            <a:r>
              <a:rPr lang="en-US" dirty="0"/>
              <a:t>EEPEK </a:t>
            </a:r>
            <a:endParaRPr lang="en-US" dirty="0" smtClean="0"/>
          </a:p>
          <a:p>
            <a:r>
              <a:rPr lang="en-US" dirty="0" smtClean="0"/>
              <a:t>November </a:t>
            </a:r>
            <a:r>
              <a:rPr lang="en-US" dirty="0"/>
              <a:t>2022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55" y="723900"/>
            <a:ext cx="16306798" cy="1066800"/>
          </a:xfrm>
        </p:spPr>
        <p:txBody>
          <a:bodyPr>
            <a:normAutofit/>
          </a:bodyPr>
          <a:lstStyle/>
          <a:p>
            <a:pPr algn="ctr"/>
            <a:r>
              <a:rPr lang="en-US" sz="3100" b="1" dirty="0" err="1">
                <a:latin typeface="Times New Roman Bold" panose="02020603050405020304" charset="0"/>
                <a:cs typeface="Times New Roman Bold" panose="02020603050405020304" charset="0"/>
              </a:rPr>
              <a:t>Cómo</a:t>
            </a:r>
            <a:r>
              <a:rPr lang="en-US" sz="3100" b="1" dirty="0">
                <a:latin typeface="Times New Roman Bold" panose="02020603050405020304" charset="0"/>
                <a:cs typeface="Times New Roman Bold" panose="02020603050405020304" charset="0"/>
              </a:rPr>
              <a:t> </a:t>
            </a:r>
            <a:r>
              <a:rPr lang="en-US" sz="3100" b="1" dirty="0" err="1">
                <a:latin typeface="Times New Roman Bold" panose="02020603050405020304" charset="0"/>
                <a:cs typeface="Times New Roman Bold" panose="02020603050405020304" charset="0"/>
              </a:rPr>
              <a:t>crear</a:t>
            </a:r>
            <a:r>
              <a:rPr lang="en-US" sz="3100" b="1" dirty="0">
                <a:latin typeface="Times New Roman Bold" panose="02020603050405020304" charset="0"/>
                <a:cs typeface="Times New Roman Bold" panose="02020603050405020304" charset="0"/>
              </a:rPr>
              <a:t> un video </a:t>
            </a:r>
            <a:r>
              <a:rPr lang="en-US" sz="3100" b="1" dirty="0" err="1">
                <a:latin typeface="Times New Roman Bold" panose="02020603050405020304" charset="0"/>
                <a:cs typeface="Times New Roman Bold" panose="02020603050405020304" charset="0"/>
              </a:rPr>
              <a:t>educativo</a:t>
            </a:r>
            <a:r>
              <a:rPr lang="en-US" sz="3100" b="1" dirty="0">
                <a:latin typeface="Times New Roman Bold" panose="02020603050405020304" charset="0"/>
                <a:cs typeface="Times New Roman Bold" panose="02020603050405020304" charset="0"/>
              </a:rPr>
              <a:t> en </a:t>
            </a:r>
            <a:r>
              <a:rPr lang="en-US" sz="3100" b="1" dirty="0" err="1">
                <a:latin typeface="Times New Roman Bold" panose="02020603050405020304" charset="0"/>
                <a:cs typeface="Times New Roman Bold" panose="02020603050405020304" charset="0"/>
              </a:rPr>
              <a:t>Canva</a:t>
            </a:r>
            <a:r>
              <a:rPr lang="en-US" sz="3100" b="1" dirty="0">
                <a:latin typeface="Times New Roman Bold" panose="02020603050405020304" charset="0"/>
                <a:cs typeface="Times New Roman Bold" panose="02020603050405020304" charset="0"/>
              </a:rPr>
              <a:t>: </a:t>
            </a:r>
            <a:endParaRPr lang="en-US" b="1" dirty="0">
              <a:latin typeface="Times New Roman Bold" panose="02020603050405020304" charset="0"/>
              <a:cs typeface="Times New Roman Bold" panose="02020603050405020304" charset="0"/>
            </a:endParaRPr>
          </a:p>
        </p:txBody>
      </p:sp>
      <p:sp>
        <p:nvSpPr>
          <p:cNvPr id="4" name="Text Placeholder 3"/>
          <p:cNvSpPr>
            <a:spLocks noGrp="1"/>
          </p:cNvSpPr>
          <p:nvPr>
            <p:ph type="body" sz="quarter" idx="10"/>
          </p:nvPr>
        </p:nvSpPr>
        <p:spPr/>
        <p:txBody>
          <a:bodyPr>
            <a:normAutofit fontScale="97500"/>
          </a:bodyPr>
          <a:lstStyle/>
          <a:p>
            <a:r>
              <a:rPr lang="es-ES" dirty="0"/>
              <a:t>Cómo crear vídeos educativo y presentaciones en </a:t>
            </a:r>
            <a:r>
              <a:rPr lang="es-ES" dirty="0" err="1"/>
              <a:t>Canva</a:t>
            </a:r>
            <a:r>
              <a:rPr lang="es-ES" dirty="0"/>
              <a:t>: </a:t>
            </a:r>
            <a:endParaRPr lang="en-US" dirty="0"/>
          </a:p>
        </p:txBody>
      </p:sp>
      <p:sp>
        <p:nvSpPr>
          <p:cNvPr id="5" name="Text Placeholder 4"/>
          <p:cNvSpPr>
            <a:spLocks noGrp="1"/>
          </p:cNvSpPr>
          <p:nvPr>
            <p:ph type="body" sz="quarter" idx="11"/>
          </p:nvPr>
        </p:nvSpPr>
        <p:spPr/>
        <p:txBody>
          <a:bodyPr/>
          <a:lstStyle/>
          <a:p>
            <a:r>
              <a:rPr lang="en-US" sz="2600" dirty="0" smtClean="0"/>
              <a:t>3</a:t>
            </a:r>
          </a:p>
        </p:txBody>
      </p:sp>
      <p:sp>
        <p:nvSpPr>
          <p:cNvPr id="3" name="TextBox 2"/>
          <p:cNvSpPr txBox="1"/>
          <p:nvPr/>
        </p:nvSpPr>
        <p:spPr>
          <a:xfrm>
            <a:off x="576580" y="1790700"/>
            <a:ext cx="7482205" cy="6986528"/>
          </a:xfrm>
          <a:prstGeom prst="rect">
            <a:avLst/>
          </a:prstGeom>
          <a:noFill/>
        </p:spPr>
        <p:txBody>
          <a:bodyPr wrap="square" rtlCol="0">
            <a:spAutoFit/>
          </a:bodyPr>
          <a:lstStyle/>
          <a:p>
            <a:pPr algn="just"/>
            <a:r>
              <a:rPr lang="es-ES" sz="2800" b="1" dirty="0">
                <a:solidFill>
                  <a:schemeClr val="tx2"/>
                </a:solidFill>
                <a:latin typeface="Times New Roman Bold" panose="02020603050405020304" charset="0"/>
                <a:cs typeface="Times New Roman Bold" panose="02020603050405020304" charset="0"/>
              </a:rPr>
              <a:t>Edita tu contenido</a:t>
            </a:r>
          </a:p>
          <a:p>
            <a:pPr algn="just"/>
            <a:r>
              <a:rPr lang="es-ES" sz="2800" dirty="0">
                <a:solidFill>
                  <a:schemeClr val="tx2"/>
                </a:solidFill>
                <a:latin typeface="Times New Roman" panose="02020603050405020304" pitchFamily="18" charset="0"/>
                <a:cs typeface="Times New Roman" panose="02020603050405020304" pitchFamily="18" charset="0"/>
              </a:rPr>
              <a:t>Para añadir una transición entre clips o dividir, añadir, duplicar o eliminar un clip:</a:t>
            </a:r>
          </a:p>
          <a:p>
            <a:pPr algn="just"/>
            <a:endParaRPr lang="es-ES" sz="2800" dirty="0">
              <a:solidFill>
                <a:schemeClr val="tx2"/>
              </a:solidFill>
              <a:latin typeface="Times New Roman" panose="02020603050405020304" pitchFamily="18" charset="0"/>
              <a:cs typeface="Times New Roman" panose="02020603050405020304" pitchFamily="18" charset="0"/>
            </a:endParaRPr>
          </a:p>
          <a:p>
            <a:pPr algn="just"/>
            <a:r>
              <a:rPr lang="es-ES" sz="2800" dirty="0">
                <a:solidFill>
                  <a:schemeClr val="tx2"/>
                </a:solidFill>
                <a:latin typeface="Times New Roman" panose="02020603050405020304" pitchFamily="18" charset="0"/>
                <a:cs typeface="Times New Roman" panose="02020603050405020304" pitchFamily="18" charset="0"/>
              </a:rPr>
              <a:t>Seleccione el clip para que aparezcan los 3 puntos en la esquina. Haga clic en los tres puntos para realizar el ajuste deseado.</a:t>
            </a:r>
          </a:p>
          <a:p>
            <a:pPr algn="just"/>
            <a:endParaRPr lang="es-ES" sz="2800" dirty="0">
              <a:solidFill>
                <a:schemeClr val="tx2"/>
              </a:solidFill>
              <a:latin typeface="Times New Roman" panose="02020603050405020304" pitchFamily="18" charset="0"/>
              <a:cs typeface="Times New Roman" panose="02020603050405020304" pitchFamily="18" charset="0"/>
            </a:endParaRPr>
          </a:p>
          <a:p>
            <a:pPr algn="just"/>
            <a:r>
              <a:rPr lang="es-ES" sz="2800" dirty="0">
                <a:solidFill>
                  <a:schemeClr val="tx2"/>
                </a:solidFill>
                <a:latin typeface="Times New Roman" panose="02020603050405020304" pitchFamily="18" charset="0"/>
                <a:cs typeface="Times New Roman" panose="02020603050405020304" pitchFamily="18" charset="0"/>
              </a:rPr>
              <a:t>Para añadir música de fondo:</a:t>
            </a:r>
          </a:p>
          <a:p>
            <a:pPr algn="just"/>
            <a:endParaRPr lang="es-ES" sz="2800" dirty="0">
              <a:solidFill>
                <a:schemeClr val="tx2"/>
              </a:solidFill>
              <a:latin typeface="Times New Roman" panose="02020603050405020304" pitchFamily="18" charset="0"/>
              <a:cs typeface="Times New Roman" panose="02020603050405020304" pitchFamily="18" charset="0"/>
            </a:endParaRPr>
          </a:p>
          <a:p>
            <a:pPr algn="just"/>
            <a:r>
              <a:rPr lang="es-ES" sz="2800" dirty="0">
                <a:solidFill>
                  <a:schemeClr val="tx2"/>
                </a:solidFill>
                <a:latin typeface="Times New Roman" panose="02020603050405020304" pitchFamily="18" charset="0"/>
                <a:cs typeface="Times New Roman" panose="02020603050405020304" pitchFamily="18" charset="0"/>
              </a:rPr>
              <a:t>Puedes subir tu propio audio o utilizar cualquier pista que esté disponible en la pestaña Audio de la barra de herramientas de la izquierda. </a:t>
            </a:r>
          </a:p>
          <a:p>
            <a:pPr algn="just"/>
            <a:r>
              <a:rPr lang="es-ES" sz="2800" dirty="0">
                <a:solidFill>
                  <a:schemeClr val="tx2"/>
                </a:solidFill>
                <a:latin typeface="Times New Roman" panose="02020603050405020304" pitchFamily="18" charset="0"/>
                <a:cs typeface="Times New Roman" panose="02020603050405020304" pitchFamily="18" charset="0"/>
              </a:rPr>
              <a:t>Para realizar cualquier ajuste en el audio, puedes seleccionar el botón que aparece justo encima de la línea de tiempo en la pantalla de diseño. </a:t>
            </a:r>
            <a:endParaRPr sz="2800" dirty="0">
              <a:solidFill>
                <a:schemeClr val="tx2"/>
              </a:solidFill>
              <a:latin typeface="Times New Roman" panose="02020603050405020304" pitchFamily="18" charset="0"/>
              <a:cs typeface="Times New Roman" panose="02020603050405020304" pitchFamily="18" charset="0"/>
            </a:endParaRPr>
          </a:p>
        </p:txBody>
      </p:sp>
      <p:pic>
        <p:nvPicPr>
          <p:cNvPr id="7" name="Picture 6" descr="4 Untitled"/>
          <p:cNvPicPr>
            <a:picLocks noChangeAspect="1"/>
          </p:cNvPicPr>
          <p:nvPr/>
        </p:nvPicPr>
        <p:blipFill>
          <a:blip r:embed="rId2"/>
          <a:srcRect l="2055" t="370" r="-1947" b="-370"/>
          <a:stretch>
            <a:fillRect/>
          </a:stretch>
        </p:blipFill>
        <p:spPr>
          <a:xfrm>
            <a:off x="8869680" y="1602105"/>
            <a:ext cx="7308850" cy="4140200"/>
          </a:xfrm>
          <a:prstGeom prst="rect">
            <a:avLst/>
          </a:prstGeom>
        </p:spPr>
      </p:pic>
      <p:sp>
        <p:nvSpPr>
          <p:cNvPr id="8" name="TextBox 2"/>
          <p:cNvSpPr txBox="1"/>
          <p:nvPr/>
        </p:nvSpPr>
        <p:spPr>
          <a:xfrm>
            <a:off x="8462010" y="5742305"/>
            <a:ext cx="9373235" cy="4370427"/>
          </a:xfrm>
          <a:prstGeom prst="rect">
            <a:avLst/>
          </a:prstGeom>
          <a:noFill/>
        </p:spPr>
        <p:txBody>
          <a:bodyPr wrap="square" rtlCol="0">
            <a:spAutoFit/>
          </a:bodyPr>
          <a:lstStyle/>
          <a:p>
            <a:pPr algn="just"/>
            <a:r>
              <a:rPr lang="es-ES" sz="2600" dirty="0">
                <a:solidFill>
                  <a:schemeClr val="tx2"/>
                </a:solidFill>
                <a:latin typeface="Times New Roman" panose="02020603050405020304" pitchFamily="18" charset="0"/>
                <a:cs typeface="Times New Roman" panose="02020603050405020304" pitchFamily="18" charset="0"/>
              </a:rPr>
              <a:t>Esto incluye, pero no se limita a:</a:t>
            </a:r>
          </a:p>
          <a:p>
            <a:pPr marL="457200" indent="-457200" algn="just">
              <a:buFont typeface="Arial" panose="020B0604020202020204" pitchFamily="34" charset="0"/>
              <a:buChar char="•"/>
            </a:pPr>
            <a:r>
              <a:rPr lang="es-ES" sz="2600" dirty="0">
                <a:solidFill>
                  <a:schemeClr val="tx2"/>
                </a:solidFill>
                <a:latin typeface="Times New Roman" panose="02020603050405020304" pitchFamily="18" charset="0"/>
                <a:cs typeface="Times New Roman" panose="02020603050405020304" pitchFamily="18" charset="0"/>
              </a:rPr>
              <a:t>Volumen</a:t>
            </a:r>
          </a:p>
          <a:p>
            <a:pPr marL="457200" indent="-457200" algn="just">
              <a:buFont typeface="Arial" panose="020B0604020202020204" pitchFamily="34" charset="0"/>
              <a:buChar char="•"/>
            </a:pPr>
            <a:r>
              <a:rPr lang="es-ES" sz="2600" dirty="0" smtClean="0">
                <a:solidFill>
                  <a:schemeClr val="tx2"/>
                </a:solidFill>
                <a:latin typeface="Times New Roman" panose="02020603050405020304" pitchFamily="18" charset="0"/>
                <a:cs typeface="Times New Roman" panose="02020603050405020304" pitchFamily="18" charset="0"/>
              </a:rPr>
              <a:t>Fundido </a:t>
            </a:r>
            <a:r>
              <a:rPr lang="es-ES" sz="2600" dirty="0">
                <a:solidFill>
                  <a:schemeClr val="tx2"/>
                </a:solidFill>
                <a:latin typeface="Times New Roman" panose="02020603050405020304" pitchFamily="18" charset="0"/>
                <a:cs typeface="Times New Roman" panose="02020603050405020304" pitchFamily="18" charset="0"/>
              </a:rPr>
              <a:t>de entrada/salida</a:t>
            </a:r>
          </a:p>
          <a:p>
            <a:pPr marL="457200" indent="-457200" algn="just">
              <a:buFont typeface="Arial" panose="020B0604020202020204" pitchFamily="34" charset="0"/>
              <a:buChar char="•"/>
            </a:pPr>
            <a:r>
              <a:rPr lang="es-ES" sz="2600" dirty="0" smtClean="0">
                <a:solidFill>
                  <a:schemeClr val="tx2"/>
                </a:solidFill>
                <a:latin typeface="Times New Roman" panose="02020603050405020304" pitchFamily="18" charset="0"/>
                <a:cs typeface="Times New Roman" panose="02020603050405020304" pitchFamily="18" charset="0"/>
              </a:rPr>
              <a:t>División </a:t>
            </a:r>
            <a:r>
              <a:rPr lang="es-ES" sz="2600" dirty="0">
                <a:solidFill>
                  <a:schemeClr val="tx2"/>
                </a:solidFill>
                <a:latin typeface="Times New Roman" panose="02020603050405020304" pitchFamily="18" charset="0"/>
                <a:cs typeface="Times New Roman" panose="02020603050405020304" pitchFamily="18" charset="0"/>
              </a:rPr>
              <a:t>(o duplicación) de </a:t>
            </a:r>
            <a:r>
              <a:rPr lang="es-ES" sz="2600" dirty="0" smtClean="0">
                <a:solidFill>
                  <a:schemeClr val="tx2"/>
                </a:solidFill>
                <a:latin typeface="Times New Roman" panose="02020603050405020304" pitchFamily="18" charset="0"/>
                <a:cs typeface="Times New Roman" panose="02020603050405020304" pitchFamily="18" charset="0"/>
              </a:rPr>
              <a:t>audio</a:t>
            </a:r>
          </a:p>
          <a:p>
            <a:pPr marL="457200" indent="-457200" algn="just">
              <a:buFont typeface="Arial" panose="020B0604020202020204" pitchFamily="34" charset="0"/>
              <a:buChar char="•"/>
            </a:pPr>
            <a:endParaRPr lang="es-ES" sz="2600" dirty="0">
              <a:solidFill>
                <a:schemeClr val="tx2"/>
              </a:solidFill>
              <a:latin typeface="Times New Roman" panose="02020603050405020304" pitchFamily="18" charset="0"/>
              <a:cs typeface="Times New Roman" panose="02020603050405020304" pitchFamily="18" charset="0"/>
            </a:endParaRPr>
          </a:p>
          <a:p>
            <a:pPr algn="just"/>
            <a:r>
              <a:rPr lang="es-ES" sz="2600" dirty="0">
                <a:solidFill>
                  <a:schemeClr val="tx2"/>
                </a:solidFill>
                <a:latin typeface="Times New Roman" panose="02020603050405020304" pitchFamily="18" charset="0"/>
                <a:cs typeface="Times New Roman" panose="02020603050405020304" pitchFamily="18" charset="0"/>
              </a:rPr>
              <a:t>Para añadir texto u otros elementos a tu vídeo</a:t>
            </a:r>
            <a:r>
              <a:rPr lang="es-ES" sz="2600" dirty="0" smtClean="0">
                <a:solidFill>
                  <a:schemeClr val="tx2"/>
                </a:solidFill>
                <a:latin typeface="Times New Roman" panose="02020603050405020304" pitchFamily="18" charset="0"/>
                <a:cs typeface="Times New Roman" panose="02020603050405020304" pitchFamily="18" charset="0"/>
              </a:rPr>
              <a:t>:</a:t>
            </a:r>
            <a:endParaRPr lang="es-ES" sz="2600" dirty="0">
              <a:solidFill>
                <a:schemeClr val="tx2"/>
              </a:solidFill>
              <a:latin typeface="Times New Roman" panose="02020603050405020304" pitchFamily="18" charset="0"/>
              <a:cs typeface="Times New Roman" panose="02020603050405020304" pitchFamily="18" charset="0"/>
            </a:endParaRPr>
          </a:p>
          <a:p>
            <a:pPr algn="just"/>
            <a:r>
              <a:rPr lang="es-ES" sz="2600" dirty="0">
                <a:solidFill>
                  <a:schemeClr val="tx2"/>
                </a:solidFill>
                <a:latin typeface="Times New Roman" panose="02020603050405020304" pitchFamily="18" charset="0"/>
                <a:cs typeface="Times New Roman" panose="02020603050405020304" pitchFamily="18" charset="0"/>
              </a:rPr>
              <a:t>Utiliza el menú de la barra de herramientas de la izquierda para añadir a cualquier clip de vídeo, ¡igual que haces con otros medios en </a:t>
            </a:r>
            <a:r>
              <a:rPr lang="es-ES" sz="2600" dirty="0" err="1">
                <a:solidFill>
                  <a:schemeClr val="tx2"/>
                </a:solidFill>
                <a:latin typeface="Times New Roman" panose="02020603050405020304" pitchFamily="18" charset="0"/>
                <a:cs typeface="Times New Roman" panose="02020603050405020304" pitchFamily="18" charset="0"/>
              </a:rPr>
              <a:t>Canva</a:t>
            </a:r>
            <a:r>
              <a:rPr lang="es-ES" sz="2600" dirty="0">
                <a:solidFill>
                  <a:schemeClr val="tx2"/>
                </a:solidFill>
                <a:latin typeface="Times New Roman" panose="02020603050405020304" pitchFamily="18" charset="0"/>
                <a:cs typeface="Times New Roman" panose="02020603050405020304" pitchFamily="18" charset="0"/>
              </a:rPr>
              <a:t>!  Esto incluye cualquiera de los gráficos animados disponibles en la pestaña Elementos. </a:t>
            </a:r>
          </a:p>
          <a:p>
            <a:pPr algn="just"/>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55" y="723900"/>
            <a:ext cx="16306798" cy="1066800"/>
          </a:xfrm>
        </p:spPr>
        <p:txBody>
          <a:bodyPr>
            <a:normAutofit/>
          </a:bodyPr>
          <a:lstStyle/>
          <a:p>
            <a:pPr algn="ctr"/>
            <a:r>
              <a:rPr lang="en-US" sz="3100" b="1" dirty="0" err="1">
                <a:latin typeface="Times New Roman Bold" panose="02020603050405020304" charset="0"/>
                <a:cs typeface="Times New Roman Bold" panose="02020603050405020304" charset="0"/>
              </a:rPr>
              <a:t>Cómo</a:t>
            </a:r>
            <a:r>
              <a:rPr lang="en-US" sz="3100" b="1" dirty="0">
                <a:latin typeface="Times New Roman Bold" panose="02020603050405020304" charset="0"/>
                <a:cs typeface="Times New Roman Bold" panose="02020603050405020304" charset="0"/>
              </a:rPr>
              <a:t> </a:t>
            </a:r>
            <a:r>
              <a:rPr lang="en-US" sz="3100" b="1" dirty="0" err="1">
                <a:latin typeface="Times New Roman Bold" panose="02020603050405020304" charset="0"/>
                <a:cs typeface="Times New Roman Bold" panose="02020603050405020304" charset="0"/>
              </a:rPr>
              <a:t>crear</a:t>
            </a:r>
            <a:r>
              <a:rPr lang="en-US" sz="3100" b="1" dirty="0">
                <a:latin typeface="Times New Roman Bold" panose="02020603050405020304" charset="0"/>
                <a:cs typeface="Times New Roman Bold" panose="02020603050405020304" charset="0"/>
              </a:rPr>
              <a:t> un video </a:t>
            </a:r>
            <a:r>
              <a:rPr lang="en-US" sz="3100" b="1" dirty="0" err="1">
                <a:latin typeface="Times New Roman Bold" panose="02020603050405020304" charset="0"/>
                <a:cs typeface="Times New Roman Bold" panose="02020603050405020304" charset="0"/>
              </a:rPr>
              <a:t>educativo</a:t>
            </a:r>
            <a:r>
              <a:rPr lang="en-US" sz="3100" b="1" dirty="0">
                <a:latin typeface="Times New Roman Bold" panose="02020603050405020304" charset="0"/>
                <a:cs typeface="Times New Roman Bold" panose="02020603050405020304" charset="0"/>
              </a:rPr>
              <a:t> en </a:t>
            </a:r>
            <a:r>
              <a:rPr lang="en-US" sz="3100" b="1" dirty="0" err="1">
                <a:latin typeface="Times New Roman Bold" panose="02020603050405020304" charset="0"/>
                <a:cs typeface="Times New Roman Bold" panose="02020603050405020304" charset="0"/>
              </a:rPr>
              <a:t>Canva</a:t>
            </a:r>
            <a:r>
              <a:rPr lang="en-US" sz="3100" b="1" dirty="0">
                <a:latin typeface="Times New Roman Bold" panose="02020603050405020304" charset="0"/>
                <a:cs typeface="Times New Roman Bold" panose="02020603050405020304" charset="0"/>
              </a:rPr>
              <a:t>: </a:t>
            </a:r>
            <a:endParaRPr lang="en-US" b="1" dirty="0">
              <a:latin typeface="Times New Roman Bold" panose="02020603050405020304" charset="0"/>
              <a:cs typeface="Times New Roman Bold" panose="02020603050405020304" charset="0"/>
            </a:endParaRPr>
          </a:p>
        </p:txBody>
      </p:sp>
      <p:sp>
        <p:nvSpPr>
          <p:cNvPr id="4" name="Text Placeholder 3"/>
          <p:cNvSpPr>
            <a:spLocks noGrp="1"/>
          </p:cNvSpPr>
          <p:nvPr>
            <p:ph type="body" sz="quarter" idx="10"/>
          </p:nvPr>
        </p:nvSpPr>
        <p:spPr/>
        <p:txBody>
          <a:bodyPr>
            <a:normAutofit fontScale="97500"/>
          </a:bodyPr>
          <a:lstStyle/>
          <a:p>
            <a:r>
              <a:rPr lang="es-ES" dirty="0"/>
              <a:t>Cómo crear vídeos educativo y presentaciones en </a:t>
            </a:r>
            <a:r>
              <a:rPr lang="es-ES" dirty="0" err="1"/>
              <a:t>Canva</a:t>
            </a:r>
            <a:r>
              <a:rPr lang="es-ES" dirty="0"/>
              <a:t>: </a:t>
            </a:r>
            <a:endParaRPr lang="en-US" dirty="0"/>
          </a:p>
        </p:txBody>
      </p:sp>
      <p:sp>
        <p:nvSpPr>
          <p:cNvPr id="5" name="Text Placeholder 4"/>
          <p:cNvSpPr>
            <a:spLocks noGrp="1"/>
          </p:cNvSpPr>
          <p:nvPr>
            <p:ph type="body" sz="quarter" idx="11"/>
          </p:nvPr>
        </p:nvSpPr>
        <p:spPr/>
        <p:txBody>
          <a:bodyPr/>
          <a:lstStyle/>
          <a:p>
            <a:r>
              <a:rPr lang="en-US" sz="2600" dirty="0" smtClean="0"/>
              <a:t>3</a:t>
            </a:r>
          </a:p>
        </p:txBody>
      </p:sp>
      <p:sp>
        <p:nvSpPr>
          <p:cNvPr id="3" name="TextBox 2"/>
          <p:cNvSpPr txBox="1"/>
          <p:nvPr/>
        </p:nvSpPr>
        <p:spPr>
          <a:xfrm>
            <a:off x="519430" y="2830830"/>
            <a:ext cx="7482205" cy="5262979"/>
          </a:xfrm>
          <a:prstGeom prst="rect">
            <a:avLst/>
          </a:prstGeom>
          <a:noFill/>
        </p:spPr>
        <p:txBody>
          <a:bodyPr wrap="square" rtlCol="0">
            <a:spAutoFit/>
          </a:bodyPr>
          <a:lstStyle/>
          <a:p>
            <a:pPr algn="just"/>
            <a:r>
              <a:rPr lang="es-ES" sz="2800" b="1" dirty="0" err="1">
                <a:solidFill>
                  <a:schemeClr val="tx2"/>
                </a:solidFill>
                <a:latin typeface="Times New Roman Bold" panose="02020603050405020304" charset="0"/>
                <a:cs typeface="Times New Roman Bold" panose="02020603050405020304" charset="0"/>
              </a:rPr>
              <a:t>Previsualice</a:t>
            </a:r>
            <a:r>
              <a:rPr lang="es-ES" sz="2800" b="1" dirty="0">
                <a:solidFill>
                  <a:schemeClr val="tx2"/>
                </a:solidFill>
                <a:latin typeface="Times New Roman Bold" panose="02020603050405020304" charset="0"/>
                <a:cs typeface="Times New Roman Bold" panose="02020603050405020304" charset="0"/>
              </a:rPr>
              <a:t> y comparta su vídeo</a:t>
            </a:r>
          </a:p>
          <a:p>
            <a:pPr algn="just"/>
            <a:r>
              <a:rPr lang="es-ES" sz="2800" dirty="0">
                <a:solidFill>
                  <a:schemeClr val="tx2"/>
                </a:solidFill>
                <a:latin typeface="Times New Roman" panose="02020603050405020304" pitchFamily="18" charset="0"/>
                <a:cs typeface="Times New Roman" panose="02020603050405020304" pitchFamily="18" charset="0"/>
              </a:rPr>
              <a:t>Cuando estés listo para </a:t>
            </a:r>
            <a:r>
              <a:rPr lang="es-ES" sz="2800" dirty="0" err="1">
                <a:solidFill>
                  <a:schemeClr val="tx2"/>
                </a:solidFill>
                <a:latin typeface="Times New Roman" panose="02020603050405020304" pitchFamily="18" charset="0"/>
                <a:cs typeface="Times New Roman" panose="02020603050405020304" pitchFamily="18" charset="0"/>
              </a:rPr>
              <a:t>previsualizar</a:t>
            </a:r>
            <a:r>
              <a:rPr lang="es-ES" sz="2800" dirty="0">
                <a:solidFill>
                  <a:schemeClr val="tx2"/>
                </a:solidFill>
                <a:latin typeface="Times New Roman" panose="02020603050405020304" pitchFamily="18" charset="0"/>
                <a:cs typeface="Times New Roman" panose="02020603050405020304" pitchFamily="18" charset="0"/>
              </a:rPr>
              <a:t> tu trabajo, haz clic en el triángulo, o botón de reproducción, situado en la esquina superior derecha de la pantalla de diseño. Si todo se ve bien, puedes compartir tu vídeo con los demás. </a:t>
            </a:r>
          </a:p>
          <a:p>
            <a:pPr algn="just"/>
            <a:endParaRPr lang="es-ES" sz="2800" dirty="0">
              <a:solidFill>
                <a:schemeClr val="tx2"/>
              </a:solidFill>
              <a:latin typeface="Times New Roman" panose="02020603050405020304" pitchFamily="18" charset="0"/>
              <a:cs typeface="Times New Roman" panose="02020603050405020304" pitchFamily="18" charset="0"/>
            </a:endParaRPr>
          </a:p>
          <a:p>
            <a:pPr algn="just"/>
            <a:r>
              <a:rPr lang="es-ES" sz="2800" dirty="0">
                <a:solidFill>
                  <a:schemeClr val="tx2"/>
                </a:solidFill>
                <a:latin typeface="Times New Roman" panose="02020603050405020304" pitchFamily="18" charset="0"/>
                <a:cs typeface="Times New Roman" panose="02020603050405020304" pitchFamily="18" charset="0"/>
              </a:rPr>
              <a:t>Algunas opciones para compartirlo son descargarlo como un MP4 sin marca de agua, crear un enlace para que otros vean el vídeo o publicarlo directamente en tus cuentas de redes sociales vinculadas.</a:t>
            </a:r>
            <a:endParaRPr sz="2800" dirty="0">
              <a:solidFill>
                <a:schemeClr val="tx2"/>
              </a:solidFill>
              <a:latin typeface="Times New Roman" panose="02020603050405020304" pitchFamily="18" charset="0"/>
              <a:cs typeface="Times New Roman" panose="02020603050405020304" pitchFamily="18" charset="0"/>
            </a:endParaRPr>
          </a:p>
        </p:txBody>
      </p:sp>
      <p:pic>
        <p:nvPicPr>
          <p:cNvPr id="6" name="Picture 5" descr="5 Untitled"/>
          <p:cNvPicPr>
            <a:picLocks noChangeAspect="1"/>
          </p:cNvPicPr>
          <p:nvPr/>
        </p:nvPicPr>
        <p:blipFill>
          <a:blip r:embed="rId2"/>
          <a:stretch>
            <a:fillRect/>
          </a:stretch>
        </p:blipFill>
        <p:spPr>
          <a:xfrm>
            <a:off x="8747125" y="2830830"/>
            <a:ext cx="8111490" cy="507428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325" y="930910"/>
            <a:ext cx="16306798" cy="1066800"/>
          </a:xfrm>
        </p:spPr>
        <p:txBody>
          <a:bodyPr>
            <a:normAutofit/>
          </a:bodyPr>
          <a:lstStyle/>
          <a:p>
            <a:pPr algn="ctr"/>
            <a:r>
              <a:rPr lang="en-US" sz="3100" b="1" dirty="0" err="1">
                <a:latin typeface="Times New Roman Bold" panose="02020603050405020304" charset="0"/>
                <a:cs typeface="Times New Roman Bold" panose="02020603050405020304" charset="0"/>
              </a:rPr>
              <a:t>Cómo</a:t>
            </a:r>
            <a:r>
              <a:rPr lang="en-US" sz="3100" b="1" dirty="0">
                <a:latin typeface="Times New Roman Bold" panose="02020603050405020304" charset="0"/>
                <a:cs typeface="Times New Roman Bold" panose="02020603050405020304" charset="0"/>
              </a:rPr>
              <a:t> </a:t>
            </a:r>
            <a:r>
              <a:rPr lang="en-US" sz="3100" b="1" dirty="0" err="1">
                <a:latin typeface="Times New Roman Bold" panose="02020603050405020304" charset="0"/>
                <a:cs typeface="Times New Roman Bold" panose="02020603050405020304" charset="0"/>
              </a:rPr>
              <a:t>crear</a:t>
            </a:r>
            <a:r>
              <a:rPr lang="en-US" sz="3100" b="1" dirty="0">
                <a:latin typeface="Times New Roman Bold" panose="02020603050405020304" charset="0"/>
                <a:cs typeface="Times New Roman Bold" panose="02020603050405020304" charset="0"/>
              </a:rPr>
              <a:t> un video </a:t>
            </a:r>
            <a:r>
              <a:rPr lang="en-US" sz="3100" b="1" dirty="0" err="1">
                <a:latin typeface="Times New Roman Bold" panose="02020603050405020304" charset="0"/>
                <a:cs typeface="Times New Roman Bold" panose="02020603050405020304" charset="0"/>
              </a:rPr>
              <a:t>educativo</a:t>
            </a:r>
            <a:r>
              <a:rPr lang="en-US" sz="3100" b="1" dirty="0">
                <a:latin typeface="Times New Roman Bold" panose="02020603050405020304" charset="0"/>
                <a:cs typeface="Times New Roman Bold" panose="02020603050405020304" charset="0"/>
              </a:rPr>
              <a:t> en </a:t>
            </a:r>
            <a:r>
              <a:rPr lang="en-US" sz="3100" b="1" dirty="0" err="1">
                <a:latin typeface="Times New Roman Bold" panose="02020603050405020304" charset="0"/>
                <a:cs typeface="Times New Roman Bold" panose="02020603050405020304" charset="0"/>
              </a:rPr>
              <a:t>Canva</a:t>
            </a:r>
            <a:r>
              <a:rPr lang="en-US" sz="3100" b="1" dirty="0">
                <a:latin typeface="Times New Roman Bold" panose="02020603050405020304" charset="0"/>
                <a:cs typeface="Times New Roman Bold" panose="02020603050405020304" charset="0"/>
              </a:rPr>
              <a:t>: </a:t>
            </a:r>
            <a:endParaRPr lang="en-US" b="1" dirty="0">
              <a:latin typeface="Times New Roman Bold" panose="02020603050405020304" charset="0"/>
              <a:cs typeface="Times New Roman Bold" panose="02020603050405020304" charset="0"/>
            </a:endParaRPr>
          </a:p>
        </p:txBody>
      </p:sp>
      <p:sp>
        <p:nvSpPr>
          <p:cNvPr id="4" name="Text Placeholder 3"/>
          <p:cNvSpPr>
            <a:spLocks noGrp="1"/>
          </p:cNvSpPr>
          <p:nvPr>
            <p:ph type="body" sz="quarter" idx="10"/>
          </p:nvPr>
        </p:nvSpPr>
        <p:spPr/>
        <p:txBody>
          <a:bodyPr>
            <a:normAutofit fontScale="97500"/>
          </a:bodyPr>
          <a:lstStyle/>
          <a:p>
            <a:r>
              <a:rPr lang="es-ES" dirty="0"/>
              <a:t>Cómo crear vídeos educativo y presentaciones en </a:t>
            </a:r>
            <a:r>
              <a:rPr lang="es-ES" dirty="0" err="1"/>
              <a:t>Canva</a:t>
            </a:r>
            <a:r>
              <a:rPr lang="es-ES" dirty="0"/>
              <a:t>: </a:t>
            </a:r>
            <a:endParaRPr lang="en-US" dirty="0"/>
          </a:p>
        </p:txBody>
      </p:sp>
      <p:sp>
        <p:nvSpPr>
          <p:cNvPr id="5" name="Text Placeholder 4"/>
          <p:cNvSpPr>
            <a:spLocks noGrp="1"/>
          </p:cNvSpPr>
          <p:nvPr>
            <p:ph type="body" sz="quarter" idx="11"/>
          </p:nvPr>
        </p:nvSpPr>
        <p:spPr/>
        <p:txBody>
          <a:bodyPr/>
          <a:lstStyle/>
          <a:p>
            <a:r>
              <a:rPr lang="en-US" sz="2600" dirty="0" smtClean="0"/>
              <a:t>3</a:t>
            </a:r>
          </a:p>
        </p:txBody>
      </p:sp>
      <p:sp>
        <p:nvSpPr>
          <p:cNvPr id="3" name="TextBox 2"/>
          <p:cNvSpPr txBox="1"/>
          <p:nvPr/>
        </p:nvSpPr>
        <p:spPr>
          <a:xfrm>
            <a:off x="113665" y="2143125"/>
            <a:ext cx="11649710" cy="5201424"/>
          </a:xfrm>
          <a:prstGeom prst="rect">
            <a:avLst/>
          </a:prstGeom>
          <a:noFill/>
        </p:spPr>
        <p:txBody>
          <a:bodyPr wrap="square" rtlCol="0">
            <a:spAutoFit/>
          </a:bodyPr>
          <a:lstStyle/>
          <a:p>
            <a:pPr algn="just"/>
            <a:r>
              <a:rPr lang="es-ES" sz="2600" dirty="0" err="1">
                <a:solidFill>
                  <a:schemeClr val="tx2"/>
                </a:solidFill>
                <a:latin typeface="Times New Roman" panose="02020603050405020304" pitchFamily="18" charset="0"/>
                <a:cs typeface="Times New Roman" panose="02020603050405020304" pitchFamily="18" charset="0"/>
              </a:rPr>
              <a:t>Canva</a:t>
            </a:r>
            <a:r>
              <a:rPr lang="es-ES" sz="2600" dirty="0">
                <a:solidFill>
                  <a:schemeClr val="tx2"/>
                </a:solidFill>
                <a:latin typeface="Times New Roman" panose="02020603050405020304" pitchFamily="18" charset="0"/>
                <a:cs typeface="Times New Roman" panose="02020603050405020304" pitchFamily="18" charset="0"/>
              </a:rPr>
              <a:t> </a:t>
            </a:r>
            <a:r>
              <a:rPr lang="es-ES" sz="2600" dirty="0" smtClean="0">
                <a:solidFill>
                  <a:schemeClr val="tx2"/>
                </a:solidFill>
                <a:latin typeface="Times New Roman" panose="02020603050405020304" pitchFamily="18" charset="0"/>
                <a:cs typeface="Times New Roman" panose="02020603050405020304" pitchFamily="18" charset="0"/>
              </a:rPr>
              <a:t>se puede utilizar </a:t>
            </a:r>
            <a:r>
              <a:rPr lang="es-ES" sz="2600" dirty="0">
                <a:solidFill>
                  <a:schemeClr val="tx2"/>
                </a:solidFill>
                <a:latin typeface="Times New Roman" panose="02020603050405020304" pitchFamily="18" charset="0"/>
                <a:cs typeface="Times New Roman" panose="02020603050405020304" pitchFamily="18" charset="0"/>
              </a:rPr>
              <a:t>para presentaciones tanto </a:t>
            </a:r>
            <a:r>
              <a:rPr lang="es-ES" sz="2600" dirty="0" smtClean="0">
                <a:solidFill>
                  <a:schemeClr val="tx2"/>
                </a:solidFill>
                <a:latin typeface="Times New Roman" panose="02020603050405020304" pitchFamily="18" charset="0"/>
                <a:cs typeface="Times New Roman" panose="02020603050405020304" pitchFamily="18" charset="0"/>
              </a:rPr>
              <a:t>individualmente como </a:t>
            </a:r>
            <a:r>
              <a:rPr lang="es-ES" sz="2600" dirty="0">
                <a:solidFill>
                  <a:schemeClr val="tx2"/>
                </a:solidFill>
                <a:latin typeface="Times New Roman" panose="02020603050405020304" pitchFamily="18" charset="0"/>
                <a:cs typeface="Times New Roman" panose="02020603050405020304" pitchFamily="18" charset="0"/>
              </a:rPr>
              <a:t>por pequeños equipos y cualquier gran empresa que busque una herramienta integrada para crear visuales de alta calidad para su marca. Con una biblioteca de plantillas integradas y herramientas fáciles de arrastrar y soltar, </a:t>
            </a:r>
            <a:r>
              <a:rPr lang="es-ES" sz="2600" dirty="0" err="1">
                <a:solidFill>
                  <a:schemeClr val="tx2"/>
                </a:solidFill>
                <a:latin typeface="Times New Roman" panose="02020603050405020304" pitchFamily="18" charset="0"/>
                <a:cs typeface="Times New Roman" panose="02020603050405020304" pitchFamily="18" charset="0"/>
              </a:rPr>
              <a:t>Canva</a:t>
            </a:r>
            <a:r>
              <a:rPr lang="es-ES" sz="2600" dirty="0">
                <a:solidFill>
                  <a:schemeClr val="tx2"/>
                </a:solidFill>
                <a:latin typeface="Times New Roman" panose="02020603050405020304" pitchFamily="18" charset="0"/>
                <a:cs typeface="Times New Roman" panose="02020603050405020304" pitchFamily="18" charset="0"/>
              </a:rPr>
              <a:t> hace que sea sencillo para cualquiera hacer su propio diseño con bellos efectos visuales.</a:t>
            </a:r>
          </a:p>
          <a:p>
            <a:pPr algn="just"/>
            <a:endParaRPr lang="es-ES" sz="2600" dirty="0">
              <a:solidFill>
                <a:schemeClr val="tx2"/>
              </a:solidFill>
              <a:latin typeface="Times New Roman" panose="02020603050405020304" pitchFamily="18" charset="0"/>
              <a:cs typeface="Times New Roman" panose="02020603050405020304" pitchFamily="18" charset="0"/>
            </a:endParaRPr>
          </a:p>
          <a:p>
            <a:pPr algn="just"/>
            <a:r>
              <a:rPr lang="es-ES" sz="2600" dirty="0" smtClean="0">
                <a:solidFill>
                  <a:schemeClr val="tx2"/>
                </a:solidFill>
                <a:latin typeface="Times New Roman" panose="02020603050405020304" pitchFamily="18" charset="0"/>
                <a:cs typeface="Times New Roman" panose="02020603050405020304" pitchFamily="18" charset="0"/>
              </a:rPr>
              <a:t>¿Por </a:t>
            </a:r>
            <a:r>
              <a:rPr lang="es-ES" sz="2600" dirty="0">
                <a:solidFill>
                  <a:schemeClr val="tx2"/>
                </a:solidFill>
                <a:latin typeface="Times New Roman" panose="02020603050405020304" pitchFamily="18" charset="0"/>
                <a:cs typeface="Times New Roman" panose="02020603050405020304" pitchFamily="18" charset="0"/>
              </a:rPr>
              <a:t>qué deberías hacer presentaciones en </a:t>
            </a:r>
            <a:r>
              <a:rPr lang="es-ES" sz="2600" dirty="0" err="1" smtClean="0">
                <a:solidFill>
                  <a:schemeClr val="tx2"/>
                </a:solidFill>
                <a:latin typeface="Times New Roman" panose="02020603050405020304" pitchFamily="18" charset="0"/>
                <a:cs typeface="Times New Roman" panose="02020603050405020304" pitchFamily="18" charset="0"/>
              </a:rPr>
              <a:t>Canva</a:t>
            </a:r>
            <a:r>
              <a:rPr lang="es-ES" sz="2600" dirty="0" smtClean="0">
                <a:solidFill>
                  <a:schemeClr val="tx2"/>
                </a:solidFill>
                <a:latin typeface="Times New Roman" panose="02020603050405020304" pitchFamily="18" charset="0"/>
                <a:cs typeface="Times New Roman" panose="02020603050405020304" pitchFamily="18" charset="0"/>
              </a:rPr>
              <a:t>?</a:t>
            </a:r>
            <a:endParaRPr lang="es-ES" sz="2600" dirty="0">
              <a:solidFill>
                <a:schemeClr val="tx2"/>
              </a:solidFill>
              <a:latin typeface="Times New Roman" panose="02020603050405020304" pitchFamily="18" charset="0"/>
              <a:cs typeface="Times New Roman" panose="02020603050405020304" pitchFamily="18" charset="0"/>
            </a:endParaRPr>
          </a:p>
          <a:p>
            <a:pPr algn="just"/>
            <a:r>
              <a:rPr lang="es-ES" sz="2600" dirty="0" err="1">
                <a:solidFill>
                  <a:schemeClr val="tx2"/>
                </a:solidFill>
                <a:latin typeface="Times New Roman" panose="02020603050405020304" pitchFamily="18" charset="0"/>
                <a:cs typeface="Times New Roman" panose="02020603050405020304" pitchFamily="18" charset="0"/>
              </a:rPr>
              <a:t>Canva</a:t>
            </a:r>
            <a:r>
              <a:rPr lang="es-ES" sz="2600" dirty="0">
                <a:solidFill>
                  <a:schemeClr val="tx2"/>
                </a:solidFill>
                <a:latin typeface="Times New Roman" panose="02020603050405020304" pitchFamily="18" charset="0"/>
                <a:cs typeface="Times New Roman" panose="02020603050405020304" pitchFamily="18" charset="0"/>
              </a:rPr>
              <a:t> no es sólo para crear y descargar diseños como un logo o iconos. </a:t>
            </a:r>
            <a:r>
              <a:rPr lang="es-ES" sz="2600" dirty="0" err="1">
                <a:solidFill>
                  <a:schemeClr val="tx2"/>
                </a:solidFill>
                <a:latin typeface="Times New Roman" panose="02020603050405020304" pitchFamily="18" charset="0"/>
                <a:cs typeface="Times New Roman" panose="02020603050405020304" pitchFamily="18" charset="0"/>
              </a:rPr>
              <a:t>Canva</a:t>
            </a:r>
            <a:r>
              <a:rPr lang="es-ES" sz="2600" dirty="0">
                <a:solidFill>
                  <a:schemeClr val="tx2"/>
                </a:solidFill>
                <a:latin typeface="Times New Roman" panose="02020603050405020304" pitchFamily="18" charset="0"/>
                <a:cs typeface="Times New Roman" panose="02020603050405020304" pitchFamily="18" charset="0"/>
              </a:rPr>
              <a:t> también tiene herramientas de presentación para añadir interés visual a tus diseños de presentaciones.</a:t>
            </a:r>
          </a:p>
          <a:p>
            <a:pPr algn="just"/>
            <a:endParaRPr lang="es-ES" sz="2400" dirty="0">
              <a:solidFill>
                <a:schemeClr val="tx2"/>
              </a:solidFill>
              <a:latin typeface="Times New Roman" panose="02020603050405020304" pitchFamily="18" charset="0"/>
              <a:cs typeface="Times New Roman" panose="02020603050405020304" pitchFamily="18" charset="0"/>
            </a:endParaRPr>
          </a:p>
          <a:p>
            <a:pPr algn="just"/>
            <a:endParaRPr lang="es-ES" sz="2400" dirty="0">
              <a:solidFill>
                <a:schemeClr val="tx2"/>
              </a:solidFill>
              <a:latin typeface="Times New Roman" panose="02020603050405020304" pitchFamily="18" charset="0"/>
              <a:cs typeface="Times New Roman" panose="02020603050405020304" pitchFamily="18" charset="0"/>
            </a:endParaRPr>
          </a:p>
          <a:p>
            <a:pPr algn="just"/>
            <a:endParaRPr lang="es-ES" sz="2400" dirty="0">
              <a:solidFill>
                <a:schemeClr val="tx2"/>
              </a:solidFill>
              <a:latin typeface="Times New Roman" panose="02020603050405020304" pitchFamily="18" charset="0"/>
              <a:cs typeface="Times New Roman" panose="02020603050405020304" pitchFamily="18" charset="0"/>
            </a:endParaRPr>
          </a:p>
        </p:txBody>
      </p:sp>
      <p:pic>
        <p:nvPicPr>
          <p:cNvPr id="7" name="Picture 6" descr="How+to+view+a+set+of+presentation+slides+in+Canva"/>
          <p:cNvPicPr>
            <a:picLocks noChangeAspect="1"/>
          </p:cNvPicPr>
          <p:nvPr/>
        </p:nvPicPr>
        <p:blipFill>
          <a:blip r:embed="rId2"/>
          <a:srcRect l="1573"/>
          <a:stretch>
            <a:fillRect/>
          </a:stretch>
        </p:blipFill>
        <p:spPr>
          <a:xfrm>
            <a:off x="11933555" y="3221990"/>
            <a:ext cx="6279515" cy="3364230"/>
          </a:xfrm>
          <a:prstGeom prst="rect">
            <a:avLst/>
          </a:prstGeom>
        </p:spPr>
      </p:pic>
      <p:sp>
        <p:nvSpPr>
          <p:cNvPr id="6" name="Rectángulo 5"/>
          <p:cNvSpPr/>
          <p:nvPr/>
        </p:nvSpPr>
        <p:spPr>
          <a:xfrm>
            <a:off x="113665" y="6362700"/>
            <a:ext cx="16723103" cy="2523768"/>
          </a:xfrm>
          <a:prstGeom prst="rect">
            <a:avLst/>
          </a:prstGeom>
        </p:spPr>
        <p:txBody>
          <a:bodyPr wrap="square">
            <a:spAutoFit/>
          </a:bodyPr>
          <a:lstStyle/>
          <a:p>
            <a:pPr algn="just"/>
            <a:r>
              <a:rPr lang="es-ES" sz="2600" dirty="0">
                <a:solidFill>
                  <a:schemeClr val="tx2"/>
                </a:solidFill>
                <a:latin typeface="Times New Roman" panose="02020603050405020304" pitchFamily="18" charset="0"/>
                <a:cs typeface="Times New Roman" panose="02020603050405020304" pitchFamily="18" charset="0"/>
              </a:rPr>
              <a:t>Aquí tienes cuatro razones más:</a:t>
            </a:r>
          </a:p>
          <a:p>
            <a:pPr algn="just"/>
            <a:endParaRPr lang="es-ES" sz="2600" dirty="0">
              <a:solidFill>
                <a:schemeClr val="tx2"/>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s-ES" sz="2600" dirty="0">
                <a:solidFill>
                  <a:schemeClr val="tx2"/>
                </a:solidFill>
                <a:latin typeface="Times New Roman" panose="02020603050405020304" pitchFamily="18" charset="0"/>
                <a:cs typeface="Times New Roman" panose="02020603050405020304" pitchFamily="18" charset="0"/>
              </a:rPr>
              <a:t>Sencillez. </a:t>
            </a:r>
            <a:r>
              <a:rPr lang="es-ES" sz="2600" dirty="0" err="1">
                <a:solidFill>
                  <a:schemeClr val="tx2"/>
                </a:solidFill>
                <a:latin typeface="Times New Roman" panose="02020603050405020304" pitchFamily="18" charset="0"/>
                <a:cs typeface="Times New Roman" panose="02020603050405020304" pitchFamily="18" charset="0"/>
              </a:rPr>
              <a:t>Canva</a:t>
            </a:r>
            <a:r>
              <a:rPr lang="es-ES" sz="2600" dirty="0">
                <a:solidFill>
                  <a:schemeClr val="tx2"/>
                </a:solidFill>
                <a:latin typeface="Times New Roman" panose="02020603050405020304" pitchFamily="18" charset="0"/>
                <a:cs typeface="Times New Roman" panose="02020603050405020304" pitchFamily="18" charset="0"/>
              </a:rPr>
              <a:t> es gratis y fácil de usar. </a:t>
            </a:r>
            <a:r>
              <a:rPr lang="es-ES" sz="2600" dirty="0" err="1">
                <a:solidFill>
                  <a:schemeClr val="tx2"/>
                </a:solidFill>
                <a:latin typeface="Times New Roman" panose="02020603050405020304" pitchFamily="18" charset="0"/>
                <a:cs typeface="Times New Roman" panose="02020603050405020304" pitchFamily="18" charset="0"/>
              </a:rPr>
              <a:t>Canva</a:t>
            </a:r>
            <a:r>
              <a:rPr lang="es-ES" sz="2600" dirty="0">
                <a:solidFill>
                  <a:schemeClr val="tx2"/>
                </a:solidFill>
                <a:latin typeface="Times New Roman" panose="02020603050405020304" pitchFamily="18" charset="0"/>
                <a:cs typeface="Times New Roman" panose="02020603050405020304" pitchFamily="18" charset="0"/>
              </a:rPr>
              <a:t> pro es gratis durante sus 30 días de prueba.</a:t>
            </a:r>
          </a:p>
          <a:p>
            <a:pPr marL="342900" indent="-342900" algn="just">
              <a:buFont typeface="Arial" panose="020B0604020202020204" pitchFamily="34" charset="0"/>
              <a:buChar char="•"/>
            </a:pPr>
            <a:r>
              <a:rPr lang="es-ES" sz="2600" dirty="0">
                <a:solidFill>
                  <a:schemeClr val="tx2"/>
                </a:solidFill>
                <a:latin typeface="Times New Roman" panose="02020603050405020304" pitchFamily="18" charset="0"/>
                <a:cs typeface="Times New Roman" panose="02020603050405020304" pitchFamily="18" charset="0"/>
              </a:rPr>
              <a:t>Ahorra tiempo. Puedes crear presentaciones de aspecto profesional en cuestión de minutos.</a:t>
            </a:r>
          </a:p>
          <a:p>
            <a:pPr marL="342900" indent="-342900" algn="just">
              <a:buFont typeface="Arial" panose="020B0604020202020204" pitchFamily="34" charset="0"/>
              <a:buChar char="•"/>
            </a:pPr>
            <a:r>
              <a:rPr lang="es-ES" sz="2600" dirty="0">
                <a:solidFill>
                  <a:schemeClr val="tx2"/>
                </a:solidFill>
                <a:latin typeface="Times New Roman" panose="02020603050405020304" pitchFamily="18" charset="0"/>
                <a:cs typeface="Times New Roman" panose="02020603050405020304" pitchFamily="18" charset="0"/>
              </a:rPr>
              <a:t>Personalización. Hay miles de plantillas y diseños para elegir.</a:t>
            </a:r>
          </a:p>
          <a:p>
            <a:pPr marL="342900" indent="-342900" algn="just">
              <a:buFont typeface="Arial" panose="020B0604020202020204" pitchFamily="34" charset="0"/>
              <a:buChar char="•"/>
            </a:pPr>
            <a:r>
              <a:rPr lang="es-ES" sz="2600" dirty="0">
                <a:solidFill>
                  <a:schemeClr val="tx2"/>
                </a:solidFill>
                <a:latin typeface="Times New Roman" panose="02020603050405020304" pitchFamily="18" charset="0"/>
                <a:cs typeface="Times New Roman" panose="02020603050405020304" pitchFamily="18" charset="0"/>
              </a:rPr>
              <a:t>Fácil de compartir. Puedes compartir fácilmente tus presentaciones con otras personas y en las redes sociales</a:t>
            </a:r>
            <a:r>
              <a:rPr lang="es-ES" sz="2800" dirty="0">
                <a:solidFill>
                  <a:schemeClr val="tx2"/>
                </a:solidFill>
                <a:latin typeface="Times New Roman" panose="02020603050405020304" pitchFamily="18" charset="0"/>
                <a:cs typeface="Times New Roman" panose="02020603050405020304" pitchFamily="18" charset="0"/>
              </a:rPr>
              <a:t>.</a:t>
            </a:r>
            <a:endParaRPr lang="es-ES" sz="28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755" y="591185"/>
            <a:ext cx="16306798" cy="1066800"/>
          </a:xfrm>
        </p:spPr>
        <p:txBody>
          <a:bodyPr>
            <a:normAutofit/>
          </a:bodyPr>
          <a:lstStyle/>
          <a:p>
            <a:pPr algn="ctr"/>
            <a:r>
              <a:rPr lang="en-US" sz="3100" b="1" dirty="0" err="1">
                <a:latin typeface="Times New Roman Bold" panose="02020603050405020304" charset="0"/>
                <a:cs typeface="Times New Roman Bold" panose="02020603050405020304" charset="0"/>
              </a:rPr>
              <a:t>Cómo</a:t>
            </a:r>
            <a:r>
              <a:rPr lang="en-US" sz="3100" b="1" dirty="0">
                <a:latin typeface="Times New Roman Bold" panose="02020603050405020304" charset="0"/>
                <a:cs typeface="Times New Roman Bold" panose="02020603050405020304" charset="0"/>
              </a:rPr>
              <a:t> </a:t>
            </a:r>
            <a:r>
              <a:rPr lang="en-US" sz="3100" b="1" dirty="0" err="1">
                <a:latin typeface="Times New Roman Bold" panose="02020603050405020304" charset="0"/>
                <a:cs typeface="Times New Roman Bold" panose="02020603050405020304" charset="0"/>
              </a:rPr>
              <a:t>crear</a:t>
            </a:r>
            <a:r>
              <a:rPr lang="en-US" sz="3100" b="1" dirty="0">
                <a:latin typeface="Times New Roman Bold" panose="02020603050405020304" charset="0"/>
                <a:cs typeface="Times New Roman Bold" panose="02020603050405020304" charset="0"/>
              </a:rPr>
              <a:t> </a:t>
            </a:r>
            <a:r>
              <a:rPr lang="en-US" sz="3100" b="1" dirty="0" err="1" smtClean="0">
                <a:latin typeface="Times New Roman Bold" panose="02020603050405020304" charset="0"/>
                <a:cs typeface="Times New Roman Bold" panose="02020603050405020304" charset="0"/>
              </a:rPr>
              <a:t>una</a:t>
            </a:r>
            <a:r>
              <a:rPr lang="en-US" sz="3100" b="1" dirty="0" smtClean="0">
                <a:latin typeface="Times New Roman Bold" panose="02020603050405020304" charset="0"/>
                <a:cs typeface="Times New Roman Bold" panose="02020603050405020304" charset="0"/>
              </a:rPr>
              <a:t> </a:t>
            </a:r>
            <a:r>
              <a:rPr lang="en-US" sz="3100" b="1" dirty="0" err="1" smtClean="0">
                <a:latin typeface="Times New Roman Bold" panose="02020603050405020304" charset="0"/>
                <a:cs typeface="Times New Roman Bold" panose="02020603050405020304" charset="0"/>
              </a:rPr>
              <a:t>presentación</a:t>
            </a:r>
            <a:r>
              <a:rPr lang="en-US" sz="3100" b="1" dirty="0" smtClean="0">
                <a:latin typeface="Times New Roman Bold" panose="02020603050405020304" charset="0"/>
                <a:cs typeface="Times New Roman Bold" panose="02020603050405020304" charset="0"/>
              </a:rPr>
              <a:t> en </a:t>
            </a:r>
            <a:r>
              <a:rPr lang="en-US" sz="3100" b="1" dirty="0" err="1">
                <a:latin typeface="Times New Roman Bold" panose="02020603050405020304" charset="0"/>
                <a:cs typeface="Times New Roman Bold" panose="02020603050405020304" charset="0"/>
              </a:rPr>
              <a:t>Canva</a:t>
            </a:r>
            <a:r>
              <a:rPr lang="en-US" sz="3100" b="1" dirty="0">
                <a:latin typeface="Times New Roman Bold" panose="02020603050405020304" charset="0"/>
                <a:cs typeface="Times New Roman Bold" panose="02020603050405020304" charset="0"/>
              </a:rPr>
              <a:t>: </a:t>
            </a:r>
            <a:endParaRPr lang="en-US" b="1" dirty="0">
              <a:latin typeface="Times New Roman Bold" panose="02020603050405020304" charset="0"/>
              <a:cs typeface="Times New Roman Bold" panose="02020603050405020304" charset="0"/>
            </a:endParaRPr>
          </a:p>
        </p:txBody>
      </p:sp>
      <p:sp>
        <p:nvSpPr>
          <p:cNvPr id="4" name="Text Placeholder 3"/>
          <p:cNvSpPr>
            <a:spLocks noGrp="1"/>
          </p:cNvSpPr>
          <p:nvPr>
            <p:ph type="body" sz="quarter" idx="10"/>
          </p:nvPr>
        </p:nvSpPr>
        <p:spPr/>
        <p:txBody>
          <a:bodyPr>
            <a:normAutofit fontScale="97500"/>
          </a:bodyPr>
          <a:lstStyle/>
          <a:p>
            <a:r>
              <a:rPr lang="es-ES" dirty="0"/>
              <a:t>Cómo crear vídeos educativo y presentaciones en </a:t>
            </a:r>
            <a:r>
              <a:rPr lang="es-ES" dirty="0" err="1"/>
              <a:t>Canva</a:t>
            </a:r>
            <a:r>
              <a:rPr lang="es-ES" dirty="0"/>
              <a:t>: </a:t>
            </a:r>
            <a:endParaRPr lang="en-US" dirty="0"/>
          </a:p>
        </p:txBody>
      </p:sp>
      <p:sp>
        <p:nvSpPr>
          <p:cNvPr id="5" name="Text Placeholder 4"/>
          <p:cNvSpPr>
            <a:spLocks noGrp="1"/>
          </p:cNvSpPr>
          <p:nvPr>
            <p:ph type="body" sz="quarter" idx="11"/>
          </p:nvPr>
        </p:nvSpPr>
        <p:spPr/>
        <p:txBody>
          <a:bodyPr/>
          <a:lstStyle/>
          <a:p>
            <a:r>
              <a:rPr lang="en-US" sz="2600" dirty="0" smtClean="0"/>
              <a:t>3</a:t>
            </a:r>
          </a:p>
        </p:txBody>
      </p:sp>
      <p:sp>
        <p:nvSpPr>
          <p:cNvPr id="3" name="TextBox 2"/>
          <p:cNvSpPr txBox="1"/>
          <p:nvPr/>
        </p:nvSpPr>
        <p:spPr>
          <a:xfrm>
            <a:off x="542925" y="1790700"/>
            <a:ext cx="9258935" cy="7848302"/>
          </a:xfrm>
          <a:prstGeom prst="rect">
            <a:avLst/>
          </a:prstGeom>
          <a:noFill/>
        </p:spPr>
        <p:txBody>
          <a:bodyPr wrap="square" rtlCol="0">
            <a:spAutoFit/>
          </a:bodyPr>
          <a:lstStyle/>
          <a:p>
            <a:pPr algn="just"/>
            <a:r>
              <a:rPr lang="es-ES" sz="2800" b="1" dirty="0">
                <a:solidFill>
                  <a:schemeClr val="tx2"/>
                </a:solidFill>
                <a:latin typeface="Times New Roman Bold" panose="02020603050405020304" charset="0"/>
                <a:cs typeface="Times New Roman Bold" panose="02020603050405020304" charset="0"/>
              </a:rPr>
              <a:t>Cómo hacer una presentación</a:t>
            </a:r>
          </a:p>
          <a:p>
            <a:pPr algn="just"/>
            <a:endParaRPr lang="es-ES" sz="2800" b="1" dirty="0">
              <a:solidFill>
                <a:schemeClr val="tx2"/>
              </a:solidFill>
              <a:latin typeface="Times New Roman Bold" panose="02020603050405020304" charset="0"/>
              <a:cs typeface="Times New Roman Bold" panose="02020603050405020304" charset="0"/>
            </a:endParaRPr>
          </a:p>
          <a:p>
            <a:pPr algn="just"/>
            <a:r>
              <a:rPr lang="es-ES" sz="2800" dirty="0">
                <a:solidFill>
                  <a:schemeClr val="tx2"/>
                </a:solidFill>
                <a:latin typeface="Times New Roman" panose="02020603050405020304" pitchFamily="18" charset="0"/>
                <a:cs typeface="Times New Roman" panose="02020603050405020304" pitchFamily="18" charset="0"/>
              </a:rPr>
              <a:t>Haz que tus diapositivas destaquen</a:t>
            </a:r>
          </a:p>
          <a:p>
            <a:pPr algn="just"/>
            <a:r>
              <a:rPr lang="es-ES" sz="2800" dirty="0">
                <a:solidFill>
                  <a:schemeClr val="tx2"/>
                </a:solidFill>
                <a:latin typeface="Times New Roman" panose="02020603050405020304" pitchFamily="18" charset="0"/>
                <a:cs typeface="Times New Roman" panose="02020603050405020304" pitchFamily="18" charset="0"/>
              </a:rPr>
              <a:t>Explora millones de imágenes y elementos, experimenta con los diseños, encuentra la combinación de fuentes y la combinación de colores adecuadas para tu presentación. Añade animaciones, vídeos y música para conseguir una presentación realmente atractiva.</a:t>
            </a:r>
          </a:p>
          <a:p>
            <a:pPr algn="just"/>
            <a:endParaRPr lang="es-ES" sz="2800" b="1" dirty="0">
              <a:solidFill>
                <a:schemeClr val="tx2"/>
              </a:solidFill>
              <a:latin typeface="Times New Roman Bold" panose="02020603050405020304" charset="0"/>
              <a:cs typeface="Times New Roman Bold" panose="02020603050405020304" charset="0"/>
            </a:endParaRPr>
          </a:p>
          <a:p>
            <a:pPr algn="just"/>
            <a:r>
              <a:rPr lang="es-ES" sz="2800" b="1" dirty="0">
                <a:solidFill>
                  <a:schemeClr val="tx2"/>
                </a:solidFill>
                <a:latin typeface="Times New Roman Bold" panose="02020603050405020304" charset="0"/>
                <a:cs typeface="Times New Roman Bold" panose="02020603050405020304" charset="0"/>
              </a:rPr>
              <a:t>Presente con estilo</a:t>
            </a:r>
          </a:p>
          <a:p>
            <a:pPr algn="just"/>
            <a:r>
              <a:rPr lang="es-ES" sz="2800" dirty="0">
                <a:solidFill>
                  <a:schemeClr val="tx2"/>
                </a:solidFill>
                <a:latin typeface="Times New Roman" panose="02020603050405020304" pitchFamily="18" charset="0"/>
                <a:cs typeface="Times New Roman" panose="02020603050405020304" pitchFamily="18" charset="0"/>
              </a:rPr>
              <a:t>Prueba los distintos modos y funciones de presentación de </a:t>
            </a:r>
            <a:r>
              <a:rPr lang="es-ES" sz="2800" dirty="0" err="1">
                <a:solidFill>
                  <a:schemeClr val="tx2"/>
                </a:solidFill>
                <a:latin typeface="Times New Roman" panose="02020603050405020304" pitchFamily="18" charset="0"/>
                <a:cs typeface="Times New Roman" panose="02020603050405020304" pitchFamily="18" charset="0"/>
              </a:rPr>
              <a:t>Canva</a:t>
            </a:r>
            <a:r>
              <a:rPr lang="es-ES" sz="2800" dirty="0">
                <a:solidFill>
                  <a:schemeClr val="tx2"/>
                </a:solidFill>
                <a:latin typeface="Times New Roman" panose="02020603050405020304" pitchFamily="18" charset="0"/>
                <a:cs typeface="Times New Roman" panose="02020603050405020304" pitchFamily="18" charset="0"/>
              </a:rPr>
              <a:t>. Elige entre presentación estándar, modo presentador o grabación de vídeo. </a:t>
            </a:r>
            <a:r>
              <a:rPr lang="es-ES" sz="2800" dirty="0" smtClean="0">
                <a:solidFill>
                  <a:schemeClr val="tx2"/>
                </a:solidFill>
                <a:latin typeface="Times New Roman" panose="02020603050405020304" pitchFamily="18" charset="0"/>
                <a:cs typeface="Times New Roman" panose="02020603050405020304" pitchFamily="18" charset="0"/>
              </a:rPr>
              <a:t>Incluso puedes </a:t>
            </a:r>
            <a:r>
              <a:rPr lang="es-ES" sz="2800" dirty="0" err="1" smtClean="0">
                <a:solidFill>
                  <a:schemeClr val="tx2"/>
                </a:solidFill>
                <a:latin typeface="Times New Roman" panose="02020603050405020304" pitchFamily="18" charset="0"/>
                <a:cs typeface="Times New Roman" panose="02020603050405020304" pitchFamily="18" charset="0"/>
              </a:rPr>
              <a:t>eligir</a:t>
            </a:r>
            <a:r>
              <a:rPr lang="es-ES" sz="2800" dirty="0" smtClean="0">
                <a:solidFill>
                  <a:schemeClr val="tx2"/>
                </a:solidFill>
                <a:latin typeface="Times New Roman" panose="02020603050405020304" pitchFamily="18" charset="0"/>
                <a:cs typeface="Times New Roman" panose="02020603050405020304" pitchFamily="18" charset="0"/>
              </a:rPr>
              <a:t> </a:t>
            </a:r>
            <a:r>
              <a:rPr lang="es-ES" sz="2800" dirty="0">
                <a:solidFill>
                  <a:schemeClr val="tx2"/>
                </a:solidFill>
                <a:latin typeface="Times New Roman" panose="02020603050405020304" pitchFamily="18" charset="0"/>
                <a:cs typeface="Times New Roman" panose="02020603050405020304" pitchFamily="18" charset="0"/>
              </a:rPr>
              <a:t>un modo de presentación de vídeo solo con audio. Guarda tus diapositivas en PDF para distribuirlas, expórtalas como archivos .</a:t>
            </a:r>
            <a:r>
              <a:rPr lang="es-ES" sz="2800" dirty="0" err="1">
                <a:solidFill>
                  <a:schemeClr val="tx2"/>
                </a:solidFill>
                <a:latin typeface="Times New Roman" panose="02020603050405020304" pitchFamily="18" charset="0"/>
                <a:cs typeface="Times New Roman" panose="02020603050405020304" pitchFamily="18" charset="0"/>
              </a:rPr>
              <a:t>pptx</a:t>
            </a:r>
            <a:r>
              <a:rPr lang="es-ES" sz="2800" dirty="0">
                <a:solidFill>
                  <a:schemeClr val="tx2"/>
                </a:solidFill>
                <a:latin typeface="Times New Roman" panose="02020603050405020304" pitchFamily="18" charset="0"/>
                <a:cs typeface="Times New Roman" panose="02020603050405020304" pitchFamily="18" charset="0"/>
              </a:rPr>
              <a:t> de PowerPoint o conviértelas en un sitio web interactivo.</a:t>
            </a:r>
          </a:p>
          <a:p>
            <a:pPr algn="just"/>
            <a:endParaRPr lang="es-ES" sz="2800" b="1" dirty="0">
              <a:solidFill>
                <a:schemeClr val="tx2"/>
              </a:solidFill>
              <a:latin typeface="Times New Roman Bold" panose="02020603050405020304" charset="0"/>
              <a:cs typeface="Times New Roman Bold" panose="02020603050405020304" charset="0"/>
            </a:endParaRPr>
          </a:p>
          <a:p>
            <a:pPr algn="just"/>
            <a:endParaRPr sz="2800" b="1" dirty="0">
              <a:solidFill>
                <a:schemeClr val="tx2"/>
              </a:solidFill>
              <a:latin typeface="Times New Roman Bold" panose="02020603050405020304" charset="0"/>
              <a:cs typeface="Times New Roman Bold" panose="02020603050405020304" charset="0"/>
            </a:endParaRPr>
          </a:p>
        </p:txBody>
      </p:sp>
      <p:pic>
        <p:nvPicPr>
          <p:cNvPr id="6" name="Picture 5" descr="How+to+preview+a+Canva+Presentation+template"/>
          <p:cNvPicPr>
            <a:picLocks noChangeAspect="1"/>
          </p:cNvPicPr>
          <p:nvPr/>
        </p:nvPicPr>
        <p:blipFill>
          <a:blip r:embed="rId2"/>
          <a:stretch>
            <a:fillRect/>
          </a:stretch>
        </p:blipFill>
        <p:spPr>
          <a:xfrm>
            <a:off x="9846944" y="1638935"/>
            <a:ext cx="8206105" cy="3221990"/>
          </a:xfrm>
          <a:prstGeom prst="rect">
            <a:avLst/>
          </a:prstGeom>
        </p:spPr>
      </p:pic>
      <p:pic>
        <p:nvPicPr>
          <p:cNvPr id="7" name="Picture 5" descr="images (8)"/>
          <p:cNvPicPr>
            <a:picLocks noChangeAspect="1"/>
          </p:cNvPicPr>
          <p:nvPr/>
        </p:nvPicPr>
        <p:blipFill>
          <a:blip r:embed="rId3"/>
          <a:stretch>
            <a:fillRect/>
          </a:stretch>
        </p:blipFill>
        <p:spPr>
          <a:xfrm>
            <a:off x="10439400" y="4914900"/>
            <a:ext cx="7021194" cy="393267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2"/>
          <a:stretch>
            <a:fillRect/>
          </a:stretch>
        </p:blipFill>
        <p:spPr>
          <a:xfrm>
            <a:off x="12039600" y="2705100"/>
            <a:ext cx="6042546" cy="5000207"/>
          </a:xfrm>
          <a:noFill/>
        </p:spPr>
      </p:pic>
      <p:sp>
        <p:nvSpPr>
          <p:cNvPr id="7" name="Text Placeholder 6"/>
          <p:cNvSpPr>
            <a:spLocks noGrp="1"/>
          </p:cNvSpPr>
          <p:nvPr>
            <p:ph type="body" sz="quarter" idx="10"/>
          </p:nvPr>
        </p:nvSpPr>
        <p:spPr>
          <a:xfrm>
            <a:off x="890656" y="150865"/>
            <a:ext cx="11453744" cy="584462"/>
          </a:xfrm>
        </p:spPr>
        <p:txBody>
          <a:bodyPr>
            <a:normAutofit/>
          </a:bodyPr>
          <a:lstStyle/>
          <a:p>
            <a:r>
              <a:rPr lang="es-ES"/>
              <a:t>Cómo crear vídeos educativo y presentaciones en Canva: </a:t>
            </a:r>
            <a:endParaRPr lang="en-US" dirty="0"/>
          </a:p>
        </p:txBody>
      </p:sp>
      <p:sp>
        <p:nvSpPr>
          <p:cNvPr id="15" name="Text Placeholder 5"/>
          <p:cNvSpPr>
            <a:spLocks noGrp="1"/>
          </p:cNvSpPr>
          <p:nvPr>
            <p:ph type="body" sz="quarter" idx="11"/>
          </p:nvPr>
        </p:nvSpPr>
        <p:spPr>
          <a:xfrm>
            <a:off x="42885" y="63522"/>
            <a:ext cx="762000" cy="720725"/>
          </a:xfrm>
        </p:spPr>
        <p:txBody>
          <a:bodyPr/>
          <a:lstStyle/>
          <a:p>
            <a:r>
              <a:rPr lang="en-US" sz="2600" dirty="0"/>
              <a:t>4</a:t>
            </a:r>
          </a:p>
        </p:txBody>
      </p:sp>
      <p:sp>
        <p:nvSpPr>
          <p:cNvPr id="11" name="TextBox 10"/>
          <p:cNvSpPr txBox="1"/>
          <p:nvPr/>
        </p:nvSpPr>
        <p:spPr>
          <a:xfrm>
            <a:off x="423885" y="1638300"/>
            <a:ext cx="11393806" cy="8217634"/>
          </a:xfrm>
          <a:prstGeom prst="rect">
            <a:avLst/>
          </a:prstGeom>
          <a:noFill/>
        </p:spPr>
        <p:txBody>
          <a:bodyPr wrap="square" rtlCol="0">
            <a:spAutoFit/>
          </a:bodyPr>
          <a:lstStyle/>
          <a:p>
            <a:pPr algn="just"/>
            <a:r>
              <a:rPr lang="en-US" sz="2800" b="1" dirty="0" err="1">
                <a:latin typeface="Times New Roman Bold" panose="02020603050405020304" charset="0"/>
                <a:cs typeface="Times New Roman Bold" panose="02020603050405020304" charset="0"/>
              </a:rPr>
              <a:t>Cómo</a:t>
            </a:r>
            <a:r>
              <a:rPr lang="en-US" sz="2800" b="1" dirty="0">
                <a:latin typeface="Times New Roman Bold" panose="02020603050405020304" charset="0"/>
                <a:cs typeface="Times New Roman Bold" panose="02020603050405020304" charset="0"/>
              </a:rPr>
              <a:t> </a:t>
            </a:r>
            <a:r>
              <a:rPr lang="en-US" sz="2800" b="1" dirty="0" err="1">
                <a:latin typeface="Times New Roman Bold" panose="02020603050405020304" charset="0"/>
                <a:cs typeface="Times New Roman Bold" panose="02020603050405020304" charset="0"/>
              </a:rPr>
              <a:t>crear</a:t>
            </a:r>
            <a:r>
              <a:rPr lang="en-US" sz="2800" b="1" dirty="0">
                <a:latin typeface="Times New Roman Bold" panose="02020603050405020304" charset="0"/>
                <a:cs typeface="Times New Roman Bold" panose="02020603050405020304" charset="0"/>
              </a:rPr>
              <a:t> </a:t>
            </a:r>
            <a:r>
              <a:rPr lang="en-US" sz="2800" b="1" dirty="0" err="1">
                <a:latin typeface="Times New Roman Bold" panose="02020603050405020304" charset="0"/>
                <a:cs typeface="Times New Roman Bold" panose="02020603050405020304" charset="0"/>
              </a:rPr>
              <a:t>una</a:t>
            </a:r>
            <a:r>
              <a:rPr lang="en-US" sz="2800" b="1" dirty="0">
                <a:latin typeface="Times New Roman Bold" panose="02020603050405020304" charset="0"/>
                <a:cs typeface="Times New Roman Bold" panose="02020603050405020304" charset="0"/>
              </a:rPr>
              <a:t> </a:t>
            </a:r>
            <a:r>
              <a:rPr lang="en-US" sz="2800" b="1" dirty="0" err="1">
                <a:latin typeface="Times New Roman Bold" panose="02020603050405020304" charset="0"/>
                <a:cs typeface="Times New Roman Bold" panose="02020603050405020304" charset="0"/>
              </a:rPr>
              <a:t>presentación</a:t>
            </a:r>
            <a:r>
              <a:rPr lang="en-US" sz="2800" b="1" dirty="0">
                <a:latin typeface="Times New Roman Bold" panose="02020603050405020304" charset="0"/>
                <a:cs typeface="Times New Roman Bold" panose="02020603050405020304" charset="0"/>
              </a:rPr>
              <a:t> en </a:t>
            </a:r>
            <a:r>
              <a:rPr lang="en-US" sz="2800" b="1" dirty="0" err="1">
                <a:latin typeface="Times New Roman Bold" panose="02020603050405020304" charset="0"/>
                <a:cs typeface="Times New Roman Bold" panose="02020603050405020304" charset="0"/>
              </a:rPr>
              <a:t>Canva</a:t>
            </a:r>
            <a:r>
              <a:rPr lang="en-US" sz="2800" b="1" dirty="0">
                <a:latin typeface="Times New Roman Bold" panose="02020603050405020304" charset="0"/>
                <a:cs typeface="Times New Roman Bold" panose="02020603050405020304" charset="0"/>
              </a:rPr>
              <a:t>: </a:t>
            </a:r>
            <a:endParaRPr lang="en-US" sz="2800" b="1" dirty="0" smtClean="0">
              <a:latin typeface="Times New Roman Bold" panose="02020603050405020304" charset="0"/>
              <a:cs typeface="Times New Roman Bold" panose="02020603050405020304" charset="0"/>
            </a:endParaRPr>
          </a:p>
          <a:p>
            <a:pPr algn="just"/>
            <a:endParaRPr lang="en-US" sz="2800" b="1" dirty="0" smtClean="0">
              <a:latin typeface="Times New Roman Bold" panose="02020603050405020304" charset="0"/>
              <a:cs typeface="Times New Roman Bold" panose="02020603050405020304" charset="0"/>
            </a:endParaRPr>
          </a:p>
          <a:p>
            <a:pPr algn="just"/>
            <a:r>
              <a:rPr lang="es-ES" sz="2800" b="1" dirty="0">
                <a:solidFill>
                  <a:schemeClr val="tx2"/>
                </a:solidFill>
                <a:latin typeface="Times New Roman Bold" panose="02020603050405020304" charset="0"/>
                <a:cs typeface="Times New Roman Bold" panose="02020603050405020304" charset="0"/>
              </a:rPr>
              <a:t>Utiliza imágenes de nuestra biblioteca profesional o sube las tuyas propias</a:t>
            </a:r>
          </a:p>
          <a:p>
            <a:pPr algn="just"/>
            <a:r>
              <a:rPr lang="es-ES" sz="2800" dirty="0">
                <a:solidFill>
                  <a:schemeClr val="tx2"/>
                </a:solidFill>
                <a:latin typeface="Times New Roman" panose="02020603050405020304" pitchFamily="18" charset="0"/>
                <a:cs typeface="Times New Roman" panose="02020603050405020304" pitchFamily="18" charset="0"/>
              </a:rPr>
              <a:t>Nuestra increíble biblioteca de más de 1 millón de imágenes de archivo, gráficos e ilustraciones mejorará tu presentación y le dará un aspecto más profesional. Muchas de estas imágenes son gratuitas, mientras que las imágenes </a:t>
            </a:r>
            <a:r>
              <a:rPr lang="es-ES" sz="2800" dirty="0" err="1">
                <a:solidFill>
                  <a:schemeClr val="tx2"/>
                </a:solidFill>
                <a:latin typeface="Times New Roman" panose="02020603050405020304" pitchFamily="18" charset="0"/>
                <a:cs typeface="Times New Roman" panose="02020603050405020304" pitchFamily="18" charset="0"/>
              </a:rPr>
              <a:t>premium</a:t>
            </a:r>
            <a:r>
              <a:rPr lang="es-ES" sz="2800" dirty="0">
                <a:solidFill>
                  <a:schemeClr val="tx2"/>
                </a:solidFill>
                <a:latin typeface="Times New Roman" panose="02020603050405020304" pitchFamily="18" charset="0"/>
                <a:cs typeface="Times New Roman" panose="02020603050405020304" pitchFamily="18" charset="0"/>
              </a:rPr>
              <a:t> se ofrecen a un precio muy competitivo.</a:t>
            </a:r>
          </a:p>
          <a:p>
            <a:pPr algn="just"/>
            <a:r>
              <a:rPr lang="es-ES" sz="2800" dirty="0">
                <a:solidFill>
                  <a:schemeClr val="tx2"/>
                </a:solidFill>
                <a:latin typeface="Times New Roman" panose="02020603050405020304" pitchFamily="18" charset="0"/>
                <a:cs typeface="Times New Roman" panose="02020603050405020304" pitchFamily="18" charset="0"/>
              </a:rPr>
              <a:t>Personalizar tu presentación con tus propias imágenes es gratis. </a:t>
            </a:r>
          </a:p>
          <a:p>
            <a:pPr algn="just"/>
            <a:r>
              <a:rPr lang="es-ES" sz="2800" dirty="0">
                <a:solidFill>
                  <a:schemeClr val="tx2"/>
                </a:solidFill>
                <a:latin typeface="Times New Roman" panose="02020603050405020304" pitchFamily="18" charset="0"/>
                <a:cs typeface="Times New Roman" panose="02020603050405020304" pitchFamily="18" charset="0"/>
              </a:rPr>
              <a:t>Una vez que las subas al software de presentaciones gratuito de </a:t>
            </a:r>
            <a:r>
              <a:rPr lang="es-ES" sz="2800" dirty="0" err="1">
                <a:solidFill>
                  <a:schemeClr val="tx2"/>
                </a:solidFill>
                <a:latin typeface="Times New Roman" panose="02020603050405020304" pitchFamily="18" charset="0"/>
                <a:cs typeface="Times New Roman" panose="02020603050405020304" pitchFamily="18" charset="0"/>
              </a:rPr>
              <a:t>Canva</a:t>
            </a:r>
            <a:r>
              <a:rPr lang="es-ES" sz="2800" dirty="0">
                <a:solidFill>
                  <a:schemeClr val="tx2"/>
                </a:solidFill>
                <a:latin typeface="Times New Roman" panose="02020603050405020304" pitchFamily="18" charset="0"/>
                <a:cs typeface="Times New Roman" panose="02020603050405020304" pitchFamily="18" charset="0"/>
              </a:rPr>
              <a:t>, podrás utilizarlas tantas veces como quieras.</a:t>
            </a:r>
          </a:p>
          <a:p>
            <a:pPr algn="just"/>
            <a:endParaRPr lang="es-ES" sz="2800" b="1" dirty="0">
              <a:solidFill>
                <a:schemeClr val="tx2"/>
              </a:solidFill>
              <a:latin typeface="Times New Roman Bold" panose="02020603050405020304" charset="0"/>
              <a:cs typeface="Times New Roman Bold" panose="02020603050405020304" charset="0"/>
            </a:endParaRPr>
          </a:p>
          <a:p>
            <a:pPr algn="just"/>
            <a:r>
              <a:rPr lang="es-ES" sz="2800" b="1" dirty="0">
                <a:solidFill>
                  <a:schemeClr val="tx2"/>
                </a:solidFill>
                <a:latin typeface="Times New Roman Bold" panose="02020603050405020304" charset="0"/>
                <a:cs typeface="Times New Roman Bold" panose="02020603050405020304" charset="0"/>
              </a:rPr>
              <a:t>Marca tu presentación para el trabajo</a:t>
            </a:r>
          </a:p>
          <a:p>
            <a:pPr algn="just"/>
            <a:r>
              <a:rPr lang="es-ES" sz="2800" dirty="0">
                <a:solidFill>
                  <a:schemeClr val="tx2"/>
                </a:solidFill>
                <a:latin typeface="Times New Roman" panose="02020603050405020304" pitchFamily="18" charset="0"/>
                <a:cs typeface="Times New Roman" panose="02020603050405020304" pitchFamily="18" charset="0"/>
              </a:rPr>
              <a:t>Sube el logotipo de tu empresa, guarda los colores de tu empresa y elige entre más de 120 fuentes para personalizar tu presentación para el trabajo. Puedes compartir tu presentación con tus compañeros para que la utilicen como diseño para crear sus propias presentaciones en </a:t>
            </a:r>
            <a:r>
              <a:rPr lang="es-ES" sz="2800" dirty="0" err="1">
                <a:solidFill>
                  <a:schemeClr val="tx2"/>
                </a:solidFill>
                <a:latin typeface="Times New Roman" panose="02020603050405020304" pitchFamily="18" charset="0"/>
                <a:cs typeface="Times New Roman" panose="02020603050405020304" pitchFamily="18" charset="0"/>
              </a:rPr>
              <a:t>Canva</a:t>
            </a:r>
            <a:r>
              <a:rPr lang="es-ES" sz="2800" dirty="0">
                <a:solidFill>
                  <a:schemeClr val="tx2"/>
                </a:solidFill>
                <a:latin typeface="Times New Roman" panose="02020603050405020304" pitchFamily="18" charset="0"/>
                <a:cs typeface="Times New Roman" panose="02020603050405020304" pitchFamily="18" charset="0"/>
              </a:rPr>
              <a:t>.</a:t>
            </a:r>
          </a:p>
          <a:p>
            <a:pPr algn="just"/>
            <a:endParaRPr lang="es-ES" sz="2800" b="1" dirty="0">
              <a:solidFill>
                <a:schemeClr val="tx2"/>
              </a:solidFill>
              <a:latin typeface="Times New Roman Bold" panose="02020603050405020304" charset="0"/>
              <a:cs typeface="Times New Roman Bold" panose="02020603050405020304" charset="0"/>
            </a:endParaRPr>
          </a:p>
          <a:p>
            <a:pPr algn="just"/>
            <a:endParaRPr lang="es-ES" sz="2800" b="1" dirty="0">
              <a:solidFill>
                <a:schemeClr val="tx2"/>
              </a:solidFill>
              <a:latin typeface="Times New Roman Bold" panose="02020603050405020304" charset="0"/>
              <a:cs typeface="Times New Roman Bold" panose="02020603050405020304" charset="0"/>
            </a:endParaRPr>
          </a:p>
          <a:p>
            <a:pPr algn="just"/>
            <a:endParaRPr lang="en-GB"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890656" y="150865"/>
            <a:ext cx="7696200" cy="584462"/>
          </a:xfrm>
        </p:spPr>
        <p:txBody>
          <a:bodyPr>
            <a:normAutofit fontScale="70000" lnSpcReduction="20000"/>
          </a:bodyPr>
          <a:lstStyle/>
          <a:p>
            <a:r>
              <a:rPr lang="en-US" dirty="0">
                <a:sym typeface="+mn-ea"/>
              </a:rPr>
              <a:t>How to create educational Videos and Presentations on Canva: </a:t>
            </a:r>
            <a:endParaRPr lang="en-US" dirty="0"/>
          </a:p>
        </p:txBody>
      </p:sp>
      <p:sp>
        <p:nvSpPr>
          <p:cNvPr id="15" name="Text Placeholder 5"/>
          <p:cNvSpPr>
            <a:spLocks noGrp="1"/>
          </p:cNvSpPr>
          <p:nvPr>
            <p:ph type="body" sz="quarter" idx="11"/>
          </p:nvPr>
        </p:nvSpPr>
        <p:spPr>
          <a:xfrm>
            <a:off x="42885" y="63522"/>
            <a:ext cx="762000" cy="720725"/>
          </a:xfrm>
        </p:spPr>
        <p:txBody>
          <a:bodyPr/>
          <a:lstStyle/>
          <a:p>
            <a:r>
              <a:rPr lang="en-US" sz="2600" dirty="0"/>
              <a:t>4</a:t>
            </a:r>
          </a:p>
        </p:txBody>
      </p:sp>
      <p:sp>
        <p:nvSpPr>
          <p:cNvPr id="11" name="TextBox 10"/>
          <p:cNvSpPr txBox="1"/>
          <p:nvPr/>
        </p:nvSpPr>
        <p:spPr>
          <a:xfrm>
            <a:off x="262890" y="1524635"/>
            <a:ext cx="12872720" cy="8032968"/>
          </a:xfrm>
          <a:prstGeom prst="rect">
            <a:avLst/>
          </a:prstGeom>
          <a:noFill/>
        </p:spPr>
        <p:txBody>
          <a:bodyPr wrap="square" rtlCol="0">
            <a:spAutoFit/>
          </a:bodyPr>
          <a:lstStyle/>
          <a:p>
            <a:pPr algn="just"/>
            <a:r>
              <a:rPr lang="es-ES" sz="2800" b="1" dirty="0">
                <a:solidFill>
                  <a:schemeClr val="tx2"/>
                </a:solidFill>
                <a:latin typeface="Times New Roman Bold" panose="02020603050405020304" charset="0"/>
                <a:cs typeface="Times New Roman Bold" panose="02020603050405020304" charset="0"/>
                <a:sym typeface="+mn-ea"/>
              </a:rPr>
              <a:t>Cómo hacer una presentación</a:t>
            </a:r>
          </a:p>
          <a:p>
            <a:pPr algn="just"/>
            <a:r>
              <a:rPr lang="es-ES" sz="2800" dirty="0">
                <a:solidFill>
                  <a:schemeClr val="tx2"/>
                </a:solidFill>
                <a:latin typeface="Times New Roman" panose="02020603050405020304" pitchFamily="18" charset="0"/>
                <a:cs typeface="Times New Roman" panose="02020603050405020304" pitchFamily="18" charset="0"/>
                <a:sym typeface="+mn-ea"/>
              </a:rPr>
              <a:t>Elige entre diseños profesionales o crea el tuyo propio</a:t>
            </a:r>
          </a:p>
          <a:p>
            <a:pPr algn="just"/>
            <a:r>
              <a:rPr lang="es-ES" sz="2800" dirty="0">
                <a:solidFill>
                  <a:schemeClr val="tx2"/>
                </a:solidFill>
                <a:latin typeface="Times New Roman" panose="02020603050405020304" pitchFamily="18" charset="0"/>
                <a:cs typeface="Times New Roman" panose="02020603050405020304" pitchFamily="18" charset="0"/>
                <a:sym typeface="+mn-ea"/>
              </a:rPr>
              <a:t>Estamos orgullosos de nuestra amplia biblioteca de diseños, que hacen que sea increíblemente fácil crear presentaciones profesionales con facilidad. Puedes utilizar nuestra selección de diseños de presentación tantas veces como quieras o crear tu propio diseño duplicando un diseño existente.</a:t>
            </a:r>
          </a:p>
          <a:p>
            <a:pPr algn="just"/>
            <a:endParaRPr lang="es-ES" sz="2800" b="1" dirty="0">
              <a:solidFill>
                <a:schemeClr val="tx2"/>
              </a:solidFill>
              <a:latin typeface="Times New Roman Bold" panose="02020603050405020304" charset="0"/>
              <a:cs typeface="Times New Roman Bold" panose="02020603050405020304" charset="0"/>
              <a:sym typeface="+mn-ea"/>
            </a:endParaRPr>
          </a:p>
          <a:p>
            <a:pPr algn="just"/>
            <a:endParaRPr lang="es-ES" sz="2800" b="1" dirty="0">
              <a:solidFill>
                <a:schemeClr val="tx2"/>
              </a:solidFill>
              <a:latin typeface="Times New Roman Bold" panose="02020603050405020304" charset="0"/>
              <a:cs typeface="Times New Roman Bold" panose="02020603050405020304" charset="0"/>
              <a:sym typeface="+mn-ea"/>
            </a:endParaRPr>
          </a:p>
          <a:p>
            <a:pPr algn="just"/>
            <a:r>
              <a:rPr lang="es-ES" sz="2800" b="1" dirty="0">
                <a:solidFill>
                  <a:schemeClr val="tx2"/>
                </a:solidFill>
                <a:latin typeface="Times New Roman Bold" panose="02020603050405020304" charset="0"/>
                <a:cs typeface="Times New Roman Bold" panose="02020603050405020304" charset="0"/>
                <a:sym typeface="+mn-ea"/>
              </a:rPr>
              <a:t>Colabora con tu equipo en tiempo real</a:t>
            </a:r>
          </a:p>
          <a:p>
            <a:pPr algn="just"/>
            <a:r>
              <a:rPr lang="es-ES" sz="2800" dirty="0">
                <a:solidFill>
                  <a:schemeClr val="tx2"/>
                </a:solidFill>
                <a:latin typeface="Times New Roman" panose="02020603050405020304" pitchFamily="18" charset="0"/>
                <a:cs typeface="Times New Roman" panose="02020603050405020304" pitchFamily="18" charset="0"/>
                <a:sym typeface="+mn-ea"/>
              </a:rPr>
              <a:t>Tanto si estás creando una presentación para la sala de juntas como para el aula, crear y colaborar en presentaciones con </a:t>
            </a:r>
            <a:r>
              <a:rPr lang="es-ES" sz="2800" dirty="0" err="1">
                <a:solidFill>
                  <a:schemeClr val="tx2"/>
                </a:solidFill>
                <a:latin typeface="Times New Roman" panose="02020603050405020304" pitchFamily="18" charset="0"/>
                <a:cs typeface="Times New Roman" panose="02020603050405020304" pitchFamily="18" charset="0"/>
                <a:sym typeface="+mn-ea"/>
              </a:rPr>
              <a:t>Canva</a:t>
            </a:r>
            <a:r>
              <a:rPr lang="es-ES" sz="2800" dirty="0">
                <a:solidFill>
                  <a:schemeClr val="tx2"/>
                </a:solidFill>
                <a:latin typeface="Times New Roman" panose="02020603050405020304" pitchFamily="18" charset="0"/>
                <a:cs typeface="Times New Roman" panose="02020603050405020304" pitchFamily="18" charset="0"/>
                <a:sym typeface="+mn-ea"/>
              </a:rPr>
              <a:t> es muy sencillo. Para crear un equipo, sólo tienes que elegir con quién quieres colaborar y, una vez aceptada la invitación, podréis empezar a crear la presentación juntos al instante. Juega con las ilustraciones, los colores, deja comentarios y resuelve sugerencias, todo dentro del editor de </a:t>
            </a:r>
            <a:r>
              <a:rPr lang="es-ES" sz="2800" dirty="0" err="1">
                <a:solidFill>
                  <a:schemeClr val="tx2"/>
                </a:solidFill>
                <a:latin typeface="Times New Roman" panose="02020603050405020304" pitchFamily="18" charset="0"/>
                <a:cs typeface="Times New Roman" panose="02020603050405020304" pitchFamily="18" charset="0"/>
                <a:sym typeface="+mn-ea"/>
              </a:rPr>
              <a:t>Canva</a:t>
            </a:r>
            <a:r>
              <a:rPr lang="es-ES" sz="2800" dirty="0">
                <a:solidFill>
                  <a:schemeClr val="tx2"/>
                </a:solidFill>
                <a:latin typeface="Times New Roman" panose="02020603050405020304" pitchFamily="18" charset="0"/>
                <a:cs typeface="Times New Roman" panose="02020603050405020304" pitchFamily="18" charset="0"/>
                <a:sym typeface="+mn-ea"/>
              </a:rPr>
              <a:t>. Trabajar en equipo es más fácil con la herramienta de presentación de </a:t>
            </a:r>
            <a:r>
              <a:rPr lang="es-ES" sz="2800" dirty="0" err="1">
                <a:solidFill>
                  <a:schemeClr val="tx2"/>
                </a:solidFill>
                <a:latin typeface="Times New Roman" panose="02020603050405020304" pitchFamily="18" charset="0"/>
                <a:cs typeface="Times New Roman" panose="02020603050405020304" pitchFamily="18" charset="0"/>
                <a:sym typeface="+mn-ea"/>
              </a:rPr>
              <a:t>Canva</a:t>
            </a:r>
            <a:r>
              <a:rPr lang="es-ES" sz="2800" dirty="0">
                <a:solidFill>
                  <a:schemeClr val="tx2"/>
                </a:solidFill>
                <a:latin typeface="Times New Roman" panose="02020603050405020304" pitchFamily="18" charset="0"/>
                <a:cs typeface="Times New Roman" panose="02020603050405020304" pitchFamily="18" charset="0"/>
                <a:sym typeface="+mn-ea"/>
              </a:rPr>
              <a:t>.</a:t>
            </a:r>
          </a:p>
          <a:p>
            <a:pPr algn="just"/>
            <a:endParaRPr lang="en-GB" sz="2400" dirty="0">
              <a:latin typeface="Times New Roman" panose="02020603050405020304" pitchFamily="18" charset="0"/>
              <a:cs typeface="Times New Roman" panose="02020603050405020304" pitchFamily="18" charset="0"/>
            </a:endParaRPr>
          </a:p>
          <a:p>
            <a:pPr algn="just"/>
            <a:endParaRPr lang="en-GB" sz="2400" dirty="0">
              <a:latin typeface="Times New Roman" panose="02020603050405020304" pitchFamily="18" charset="0"/>
              <a:cs typeface="Times New Roman" panose="02020603050405020304" pitchFamily="18" charset="0"/>
            </a:endParaRPr>
          </a:p>
          <a:p>
            <a:pPr algn="just"/>
            <a:endParaRPr lang="en-GB" sz="2400" dirty="0">
              <a:latin typeface="Times New Roman" panose="02020603050405020304" pitchFamily="18" charset="0"/>
              <a:cs typeface="Times New Roman" panose="02020603050405020304" pitchFamily="18" charset="0"/>
            </a:endParaRPr>
          </a:p>
          <a:p>
            <a:pPr algn="just"/>
            <a:endParaRPr lang="en-GB" sz="2400" dirty="0">
              <a:latin typeface="Times New Roman" panose="02020603050405020304" pitchFamily="18" charset="0"/>
              <a:cs typeface="Times New Roman" panose="02020603050405020304" pitchFamily="18" charset="0"/>
            </a:endParaRPr>
          </a:p>
        </p:txBody>
      </p:sp>
      <p:pic>
        <p:nvPicPr>
          <p:cNvPr id="8" name="Content Placeholder 7" descr="11"/>
          <p:cNvPicPr>
            <a:picLocks noGrp="1" noChangeAspect="1"/>
          </p:cNvPicPr>
          <p:nvPr>
            <p:ph sz="half" idx="2"/>
          </p:nvPr>
        </p:nvPicPr>
        <p:blipFill>
          <a:blip r:embed="rId2"/>
          <a:stretch>
            <a:fillRect/>
          </a:stretch>
        </p:blipFill>
        <p:spPr>
          <a:xfrm>
            <a:off x="13135610" y="2528570"/>
            <a:ext cx="4888865" cy="488886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434340" y="1537335"/>
            <a:ext cx="9452610" cy="7620000"/>
          </a:xfrm>
        </p:spPr>
        <p:txBody>
          <a:bodyPr>
            <a:normAutofit/>
          </a:bodyPr>
          <a:lstStyle/>
          <a:p>
            <a:pPr marL="0" algn="just">
              <a:buNone/>
            </a:pPr>
            <a:endParaRPr b="1" dirty="0">
              <a:solidFill>
                <a:schemeClr val="tx2"/>
              </a:solidFill>
              <a:latin typeface="Times New Roman Bold" panose="02020603050405020304" charset="0"/>
              <a:cs typeface="Times New Roman Bold" panose="02020603050405020304" charset="0"/>
            </a:endParaRPr>
          </a:p>
          <a:p>
            <a:pPr marL="0" algn="just">
              <a:buNone/>
            </a:pPr>
            <a:endParaRPr b="1" dirty="0">
              <a:solidFill>
                <a:schemeClr val="tx2"/>
              </a:solidFill>
              <a:latin typeface="Times New Roman Bold" panose="02020603050405020304" charset="0"/>
              <a:cs typeface="Times New Roman Bold" panose="02020603050405020304" charset="0"/>
            </a:endParaRPr>
          </a:p>
        </p:txBody>
      </p:sp>
      <p:sp>
        <p:nvSpPr>
          <p:cNvPr id="7" name="Text Placeholder 6"/>
          <p:cNvSpPr>
            <a:spLocks noGrp="1"/>
          </p:cNvSpPr>
          <p:nvPr>
            <p:ph type="body" sz="quarter" idx="10"/>
          </p:nvPr>
        </p:nvSpPr>
        <p:spPr>
          <a:xfrm>
            <a:off x="890656" y="150865"/>
            <a:ext cx="7696200" cy="584462"/>
          </a:xfrm>
        </p:spPr>
        <p:txBody>
          <a:bodyPr>
            <a:normAutofit/>
          </a:bodyPr>
          <a:lstStyle/>
          <a:p>
            <a:r>
              <a:rPr lang="es-ES" dirty="0"/>
              <a:t>Cómo crear </a:t>
            </a:r>
            <a:r>
              <a:rPr lang="es-ES" dirty="0" smtClean="0"/>
              <a:t>Infografías en </a:t>
            </a:r>
            <a:r>
              <a:rPr lang="es-ES" dirty="0" err="1"/>
              <a:t>Canva</a:t>
            </a:r>
            <a:r>
              <a:rPr lang="es-ES" dirty="0"/>
              <a:t>: </a:t>
            </a:r>
            <a:endParaRPr lang="en-US" dirty="0"/>
          </a:p>
        </p:txBody>
      </p:sp>
      <p:sp>
        <p:nvSpPr>
          <p:cNvPr id="15" name="Text Placeholder 5"/>
          <p:cNvSpPr>
            <a:spLocks noGrp="1"/>
          </p:cNvSpPr>
          <p:nvPr>
            <p:ph type="body" sz="quarter" idx="11"/>
          </p:nvPr>
        </p:nvSpPr>
        <p:spPr>
          <a:xfrm>
            <a:off x="42885" y="63522"/>
            <a:ext cx="762000" cy="720725"/>
          </a:xfrm>
        </p:spPr>
        <p:txBody>
          <a:bodyPr/>
          <a:lstStyle/>
          <a:p>
            <a:r>
              <a:rPr lang="en-US" sz="2600" dirty="0"/>
              <a:t>4</a:t>
            </a:r>
          </a:p>
        </p:txBody>
      </p:sp>
      <p:sp>
        <p:nvSpPr>
          <p:cNvPr id="11" name="TextBox 10"/>
          <p:cNvSpPr txBox="1"/>
          <p:nvPr/>
        </p:nvSpPr>
        <p:spPr>
          <a:xfrm>
            <a:off x="403860" y="1567205"/>
            <a:ext cx="12291060" cy="6986528"/>
          </a:xfrm>
          <a:prstGeom prst="rect">
            <a:avLst/>
          </a:prstGeom>
          <a:noFill/>
        </p:spPr>
        <p:txBody>
          <a:bodyPr wrap="square" rtlCol="0">
            <a:spAutoFit/>
          </a:bodyPr>
          <a:lstStyle/>
          <a:p>
            <a:pPr algn="just">
              <a:buNone/>
            </a:pPr>
            <a:r>
              <a:rPr lang="es-ES" sz="2800" b="1" dirty="0">
                <a:solidFill>
                  <a:schemeClr val="tx2"/>
                </a:solidFill>
                <a:latin typeface="Times New Roman Bold" panose="02020603050405020304" charset="0"/>
                <a:cs typeface="Times New Roman Bold" panose="02020603050405020304" charset="0"/>
                <a:sym typeface="+mn-ea"/>
              </a:rPr>
              <a:t>1. Buscar plantillas de diseño </a:t>
            </a:r>
            <a:r>
              <a:rPr lang="es-ES" sz="2800" b="1" dirty="0" err="1">
                <a:solidFill>
                  <a:schemeClr val="tx2"/>
                </a:solidFill>
                <a:latin typeface="Times New Roman Bold" panose="02020603050405020304" charset="0"/>
                <a:cs typeface="Times New Roman Bold" panose="02020603050405020304" charset="0"/>
                <a:sym typeface="+mn-ea"/>
              </a:rPr>
              <a:t>infográfico</a:t>
            </a:r>
            <a:endParaRPr lang="es-ES" sz="2800" b="1" dirty="0">
              <a:solidFill>
                <a:schemeClr val="tx2"/>
              </a:solidFill>
              <a:latin typeface="Times New Roman Bold" panose="02020603050405020304" charset="0"/>
              <a:cs typeface="Times New Roman Bold" panose="02020603050405020304" charset="0"/>
              <a:sym typeface="+mn-ea"/>
            </a:endParaRPr>
          </a:p>
          <a:p>
            <a:pPr algn="just">
              <a:buNone/>
            </a:pPr>
            <a:r>
              <a:rPr lang="es-ES" sz="2800" dirty="0" smtClean="0">
                <a:solidFill>
                  <a:schemeClr val="tx2"/>
                </a:solidFill>
                <a:latin typeface="Times New Roman" panose="02020603050405020304" pitchFamily="18" charset="0"/>
                <a:cs typeface="Times New Roman" panose="02020603050405020304" pitchFamily="18" charset="0"/>
                <a:sym typeface="+mn-ea"/>
              </a:rPr>
              <a:t>Busca </a:t>
            </a:r>
            <a:r>
              <a:rPr lang="es-ES" sz="2800" dirty="0">
                <a:solidFill>
                  <a:schemeClr val="tx2"/>
                </a:solidFill>
                <a:latin typeface="Times New Roman" panose="02020603050405020304" pitchFamily="18" charset="0"/>
                <a:cs typeface="Times New Roman" panose="02020603050405020304" pitchFamily="18" charset="0"/>
                <a:sym typeface="+mn-ea"/>
              </a:rPr>
              <a:t>la 'Infografía' en la barra de búsqueda o puedes ir con la opción 'Infografía' del menú 'Crear Diseño'.</a:t>
            </a:r>
          </a:p>
          <a:p>
            <a:pPr algn="just">
              <a:buNone/>
            </a:pPr>
            <a:endParaRPr lang="es-ES" sz="2800" dirty="0">
              <a:solidFill>
                <a:schemeClr val="tx2"/>
              </a:solidFill>
              <a:latin typeface="Times New Roman Bold" panose="02020603050405020304" charset="0"/>
              <a:cs typeface="Times New Roman Bold" panose="02020603050405020304" charset="0"/>
              <a:sym typeface="+mn-ea"/>
            </a:endParaRPr>
          </a:p>
          <a:p>
            <a:pPr algn="just">
              <a:buNone/>
            </a:pPr>
            <a:r>
              <a:rPr lang="es-ES" sz="2800" dirty="0">
                <a:solidFill>
                  <a:schemeClr val="tx2"/>
                </a:solidFill>
                <a:latin typeface="Times New Roman Bold" panose="02020603050405020304" charset="0"/>
                <a:cs typeface="Times New Roman Bold" panose="02020603050405020304" charset="0"/>
                <a:sym typeface="+mn-ea"/>
              </a:rPr>
              <a:t>2. Elige tu plantilla </a:t>
            </a:r>
            <a:r>
              <a:rPr lang="es-ES" sz="2800" dirty="0" err="1">
                <a:solidFill>
                  <a:schemeClr val="tx2"/>
                </a:solidFill>
                <a:latin typeface="Times New Roman Bold" panose="02020603050405020304" charset="0"/>
                <a:cs typeface="Times New Roman Bold" panose="02020603050405020304" charset="0"/>
                <a:sym typeface="+mn-ea"/>
              </a:rPr>
              <a:t>Inographic</a:t>
            </a:r>
            <a:endParaRPr lang="es-ES" sz="2800" dirty="0">
              <a:solidFill>
                <a:schemeClr val="tx2"/>
              </a:solidFill>
              <a:latin typeface="Times New Roman Bold" panose="02020603050405020304" charset="0"/>
              <a:cs typeface="Times New Roman Bold" panose="02020603050405020304" charset="0"/>
              <a:sym typeface="+mn-ea"/>
            </a:endParaRPr>
          </a:p>
          <a:p>
            <a:pPr algn="just">
              <a:buNone/>
            </a:pPr>
            <a:r>
              <a:rPr lang="es-ES" sz="2800" dirty="0" smtClean="0">
                <a:solidFill>
                  <a:schemeClr val="tx2"/>
                </a:solidFill>
                <a:latin typeface="Times New Roman" panose="02020603050405020304" pitchFamily="18" charset="0"/>
                <a:cs typeface="Times New Roman" panose="02020603050405020304" pitchFamily="18" charset="0"/>
                <a:sym typeface="+mn-ea"/>
              </a:rPr>
              <a:t>Puedes </a:t>
            </a:r>
            <a:r>
              <a:rPr lang="es-ES" sz="2800" dirty="0">
                <a:solidFill>
                  <a:schemeClr val="tx2"/>
                </a:solidFill>
                <a:latin typeface="Times New Roman" panose="02020603050405020304" pitchFamily="18" charset="0"/>
                <a:cs typeface="Times New Roman" panose="02020603050405020304" pitchFamily="18" charset="0"/>
                <a:sym typeface="+mn-ea"/>
              </a:rPr>
              <a:t>elegir cualquiera de las plantillas disponibles de forma gratuita. Si eres usuario pro, también puedes elegir las plantillas exclusivas pagando por ellas.</a:t>
            </a:r>
          </a:p>
          <a:p>
            <a:pPr algn="just">
              <a:buNone/>
            </a:pPr>
            <a:endParaRPr lang="es-ES" sz="2800" dirty="0">
              <a:solidFill>
                <a:schemeClr val="tx2"/>
              </a:solidFill>
              <a:latin typeface="Times New Roman Bold" panose="02020603050405020304" charset="0"/>
              <a:cs typeface="Times New Roman Bold" panose="02020603050405020304" charset="0"/>
              <a:sym typeface="+mn-ea"/>
            </a:endParaRPr>
          </a:p>
          <a:p>
            <a:pPr algn="just">
              <a:buNone/>
            </a:pPr>
            <a:r>
              <a:rPr lang="es-ES" sz="2800" dirty="0">
                <a:solidFill>
                  <a:schemeClr val="tx2"/>
                </a:solidFill>
                <a:latin typeface="Times New Roman Bold" panose="02020603050405020304" charset="0"/>
                <a:cs typeface="Times New Roman Bold" panose="02020603050405020304" charset="0"/>
                <a:sym typeface="+mn-ea"/>
              </a:rPr>
              <a:t>3. Editar elementos </a:t>
            </a:r>
            <a:r>
              <a:rPr lang="es-ES" sz="2800" dirty="0" err="1">
                <a:solidFill>
                  <a:schemeClr val="tx2"/>
                </a:solidFill>
                <a:latin typeface="Times New Roman Bold" panose="02020603050405020304" charset="0"/>
                <a:cs typeface="Times New Roman Bold" panose="02020603050405020304" charset="0"/>
                <a:sym typeface="+mn-ea"/>
              </a:rPr>
              <a:t>infográficos</a:t>
            </a:r>
            <a:endParaRPr lang="es-ES" sz="2800" dirty="0">
              <a:solidFill>
                <a:schemeClr val="tx2"/>
              </a:solidFill>
              <a:latin typeface="Times New Roman Bold" panose="02020603050405020304" charset="0"/>
              <a:cs typeface="Times New Roman Bold" panose="02020603050405020304" charset="0"/>
              <a:sym typeface="+mn-ea"/>
            </a:endParaRPr>
          </a:p>
          <a:p>
            <a:pPr algn="just">
              <a:buNone/>
            </a:pPr>
            <a:r>
              <a:rPr lang="es-ES" sz="2800" dirty="0" smtClean="0">
                <a:solidFill>
                  <a:schemeClr val="tx2"/>
                </a:solidFill>
                <a:latin typeface="Times New Roman" panose="02020603050405020304" pitchFamily="18" charset="0"/>
                <a:cs typeface="Times New Roman" panose="02020603050405020304" pitchFamily="18" charset="0"/>
                <a:sym typeface="+mn-ea"/>
              </a:rPr>
              <a:t>Edite </a:t>
            </a:r>
            <a:r>
              <a:rPr lang="es-ES" sz="2800" dirty="0">
                <a:solidFill>
                  <a:schemeClr val="tx2"/>
                </a:solidFill>
                <a:latin typeface="Times New Roman" panose="02020603050405020304" pitchFamily="18" charset="0"/>
                <a:cs typeface="Times New Roman" panose="02020603050405020304" pitchFamily="18" charset="0"/>
                <a:sym typeface="+mn-ea"/>
              </a:rPr>
              <a:t>la plantilla según sus necesidades. Puede cambiarlo todo: texto, fuentes, colores y elementos. ¡También puede cambiar los colores de fondo y ajustar todo lo que vaya con su negocio!</a:t>
            </a:r>
          </a:p>
          <a:p>
            <a:pPr algn="just">
              <a:buNone/>
            </a:pPr>
            <a:endParaRPr lang="es-ES" sz="2800" dirty="0">
              <a:solidFill>
                <a:schemeClr val="tx2"/>
              </a:solidFill>
              <a:latin typeface="Times New Roman Bold" panose="02020603050405020304" charset="0"/>
              <a:cs typeface="Times New Roman Bold" panose="02020603050405020304" charset="0"/>
              <a:sym typeface="+mn-ea"/>
            </a:endParaRPr>
          </a:p>
          <a:p>
            <a:pPr algn="just">
              <a:buNone/>
            </a:pPr>
            <a:r>
              <a:rPr lang="es-ES" sz="2800" dirty="0">
                <a:solidFill>
                  <a:schemeClr val="tx2"/>
                </a:solidFill>
                <a:latin typeface="Times New Roman Bold" panose="02020603050405020304" charset="0"/>
                <a:cs typeface="Times New Roman Bold" panose="02020603050405020304" charset="0"/>
                <a:sym typeface="+mn-ea"/>
              </a:rPr>
              <a:t>4. Descargar Infografía Terminada</a:t>
            </a:r>
          </a:p>
          <a:p>
            <a:pPr algn="just">
              <a:buNone/>
            </a:pPr>
            <a:r>
              <a:rPr lang="es-ES" sz="2800" dirty="0" smtClean="0">
                <a:solidFill>
                  <a:schemeClr val="tx2"/>
                </a:solidFill>
                <a:latin typeface="Times New Roman" panose="02020603050405020304" pitchFamily="18" charset="0"/>
                <a:cs typeface="Times New Roman" panose="02020603050405020304" pitchFamily="18" charset="0"/>
                <a:sym typeface="+mn-ea"/>
              </a:rPr>
              <a:t>Después </a:t>
            </a:r>
            <a:r>
              <a:rPr lang="es-ES" sz="2800" dirty="0">
                <a:solidFill>
                  <a:schemeClr val="tx2"/>
                </a:solidFill>
                <a:latin typeface="Times New Roman" panose="02020603050405020304" pitchFamily="18" charset="0"/>
                <a:cs typeface="Times New Roman" panose="02020603050405020304" pitchFamily="18" charset="0"/>
                <a:sym typeface="+mn-ea"/>
              </a:rPr>
              <a:t>de editar la infografía completa, todo lo que necesitas hacer es descargarla y usarla donde quieras.</a:t>
            </a:r>
            <a:endParaRPr lang="es-ES" sz="2800" dirty="0">
              <a:solidFill>
                <a:schemeClr val="tx2"/>
              </a:solidFill>
              <a:latin typeface="Times New Roman" panose="02020603050405020304" pitchFamily="18" charset="0"/>
              <a:cs typeface="Times New Roman" panose="02020603050405020304" pitchFamily="18" charset="0"/>
              <a:sym typeface="+mn-ea"/>
            </a:endParaRPr>
          </a:p>
        </p:txBody>
      </p:sp>
      <p:pic>
        <p:nvPicPr>
          <p:cNvPr id="10" name="Imagen 9"/>
          <p:cNvPicPr>
            <a:picLocks noChangeAspect="1"/>
          </p:cNvPicPr>
          <p:nvPr/>
        </p:nvPicPr>
        <p:blipFill rotWithShape="1">
          <a:blip r:embed="rId2"/>
          <a:srcRect l="29502" t="16667" r="30674" b="18750"/>
          <a:stretch/>
        </p:blipFill>
        <p:spPr>
          <a:xfrm>
            <a:off x="13182600" y="927735"/>
            <a:ext cx="3576960" cy="3261345"/>
          </a:xfrm>
          <a:prstGeom prst="rect">
            <a:avLst/>
          </a:prstGeom>
        </p:spPr>
      </p:pic>
      <p:pic>
        <p:nvPicPr>
          <p:cNvPr id="12" name="Imagen 11"/>
          <p:cNvPicPr>
            <a:picLocks noChangeAspect="1"/>
          </p:cNvPicPr>
          <p:nvPr/>
        </p:nvPicPr>
        <p:blipFill rotWithShape="1">
          <a:blip r:embed="rId3"/>
          <a:srcRect l="29502" t="27083" r="31259" b="22917"/>
          <a:stretch/>
        </p:blipFill>
        <p:spPr>
          <a:xfrm>
            <a:off x="13182600" y="4170030"/>
            <a:ext cx="3576960" cy="2562597"/>
          </a:xfrm>
          <a:prstGeom prst="rect">
            <a:avLst/>
          </a:prstGeom>
        </p:spPr>
      </p:pic>
      <p:pic>
        <p:nvPicPr>
          <p:cNvPr id="13" name="Imagen 12"/>
          <p:cNvPicPr>
            <a:picLocks noChangeAspect="1"/>
          </p:cNvPicPr>
          <p:nvPr/>
        </p:nvPicPr>
        <p:blipFill rotWithShape="1">
          <a:blip r:embed="rId4"/>
          <a:srcRect l="29503" t="22917" r="30672" b="20833"/>
          <a:stretch/>
        </p:blipFill>
        <p:spPr>
          <a:xfrm>
            <a:off x="13182601" y="6732627"/>
            <a:ext cx="3576960" cy="284052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434340" y="1537335"/>
            <a:ext cx="9452610" cy="7620000"/>
          </a:xfrm>
        </p:spPr>
        <p:txBody>
          <a:bodyPr>
            <a:normAutofit/>
          </a:bodyPr>
          <a:lstStyle/>
          <a:p>
            <a:pPr marL="0" algn="just">
              <a:buNone/>
            </a:pPr>
            <a:endParaRPr b="1" dirty="0">
              <a:solidFill>
                <a:schemeClr val="tx2"/>
              </a:solidFill>
              <a:latin typeface="Times New Roman Bold" panose="02020603050405020304" charset="0"/>
              <a:cs typeface="Times New Roman Bold" panose="02020603050405020304" charset="0"/>
            </a:endParaRPr>
          </a:p>
          <a:p>
            <a:pPr marL="0" algn="just">
              <a:buNone/>
            </a:pPr>
            <a:endParaRPr b="1" dirty="0">
              <a:solidFill>
                <a:schemeClr val="tx2"/>
              </a:solidFill>
              <a:latin typeface="Times New Roman Bold" panose="02020603050405020304" charset="0"/>
              <a:cs typeface="Times New Roman Bold" panose="02020603050405020304" charset="0"/>
            </a:endParaRPr>
          </a:p>
        </p:txBody>
      </p:sp>
      <p:sp>
        <p:nvSpPr>
          <p:cNvPr id="7" name="Text Placeholder 6"/>
          <p:cNvSpPr>
            <a:spLocks noGrp="1"/>
          </p:cNvSpPr>
          <p:nvPr>
            <p:ph type="body" sz="quarter" idx="10"/>
          </p:nvPr>
        </p:nvSpPr>
        <p:spPr>
          <a:xfrm>
            <a:off x="890656" y="150865"/>
            <a:ext cx="7696200" cy="584462"/>
          </a:xfrm>
        </p:spPr>
        <p:txBody>
          <a:bodyPr>
            <a:normAutofit/>
          </a:bodyPr>
          <a:lstStyle/>
          <a:p>
            <a:r>
              <a:rPr lang="es-ES" dirty="0"/>
              <a:t>Cómo crear Infografías en </a:t>
            </a:r>
            <a:r>
              <a:rPr lang="es-ES" dirty="0" err="1"/>
              <a:t>Canva</a:t>
            </a:r>
            <a:r>
              <a:rPr lang="es-ES" dirty="0"/>
              <a:t>: </a:t>
            </a:r>
            <a:endParaRPr lang="en-US" dirty="0"/>
          </a:p>
        </p:txBody>
      </p:sp>
      <p:sp>
        <p:nvSpPr>
          <p:cNvPr id="15" name="Text Placeholder 5"/>
          <p:cNvSpPr>
            <a:spLocks noGrp="1"/>
          </p:cNvSpPr>
          <p:nvPr>
            <p:ph type="body" sz="quarter" idx="11"/>
          </p:nvPr>
        </p:nvSpPr>
        <p:spPr>
          <a:xfrm>
            <a:off x="42885" y="63522"/>
            <a:ext cx="762000" cy="720725"/>
          </a:xfrm>
        </p:spPr>
        <p:txBody>
          <a:bodyPr/>
          <a:lstStyle/>
          <a:p>
            <a:r>
              <a:rPr lang="en-US" sz="2600" dirty="0"/>
              <a:t>4</a:t>
            </a:r>
          </a:p>
        </p:txBody>
      </p:sp>
      <p:sp>
        <p:nvSpPr>
          <p:cNvPr id="11" name="TextBox 10"/>
          <p:cNvSpPr txBox="1"/>
          <p:nvPr/>
        </p:nvSpPr>
        <p:spPr>
          <a:xfrm>
            <a:off x="434340" y="1332230"/>
            <a:ext cx="9451975" cy="8279190"/>
          </a:xfrm>
          <a:prstGeom prst="rect">
            <a:avLst/>
          </a:prstGeom>
          <a:noFill/>
        </p:spPr>
        <p:txBody>
          <a:bodyPr wrap="square" rtlCol="0">
            <a:spAutoFit/>
          </a:bodyPr>
          <a:lstStyle/>
          <a:p>
            <a:pPr algn="just">
              <a:buNone/>
            </a:pPr>
            <a:r>
              <a:rPr lang="es-ES" sz="2800" b="1" dirty="0">
                <a:solidFill>
                  <a:schemeClr val="tx2"/>
                </a:solidFill>
                <a:latin typeface="Times New Roman Bold" panose="02020603050405020304" charset="0"/>
                <a:cs typeface="Times New Roman Bold" panose="02020603050405020304" charset="0"/>
                <a:sym typeface="+mn-ea"/>
              </a:rPr>
              <a:t>Editar elementos </a:t>
            </a:r>
            <a:r>
              <a:rPr lang="es-ES" sz="2800" b="1" dirty="0" err="1" smtClean="0">
                <a:solidFill>
                  <a:schemeClr val="tx2"/>
                </a:solidFill>
                <a:latin typeface="Times New Roman Bold" panose="02020603050405020304" charset="0"/>
                <a:cs typeface="Times New Roman Bold" panose="02020603050405020304" charset="0"/>
                <a:sym typeface="+mn-ea"/>
              </a:rPr>
              <a:t>infográficos</a:t>
            </a:r>
            <a:endParaRPr lang="es-ES" sz="2800" b="1" dirty="0" smtClean="0">
              <a:solidFill>
                <a:schemeClr val="tx2"/>
              </a:solidFill>
              <a:latin typeface="Times New Roman Bold" panose="02020603050405020304" charset="0"/>
              <a:cs typeface="Times New Roman Bold" panose="02020603050405020304" charset="0"/>
              <a:sym typeface="+mn-ea"/>
            </a:endParaRPr>
          </a:p>
          <a:p>
            <a:pPr algn="just">
              <a:buNone/>
            </a:pPr>
            <a:endParaRPr lang="es-ES" sz="2800" b="1" dirty="0">
              <a:solidFill>
                <a:schemeClr val="tx2"/>
              </a:solidFill>
              <a:latin typeface="Times New Roman Bold" panose="02020603050405020304" charset="0"/>
              <a:cs typeface="Times New Roman Bold" panose="02020603050405020304" charset="0"/>
              <a:sym typeface="+mn-ea"/>
            </a:endParaRPr>
          </a:p>
          <a:p>
            <a:pPr algn="just">
              <a:buNone/>
            </a:pPr>
            <a:r>
              <a:rPr lang="es-ES" sz="2800" dirty="0" smtClean="0">
                <a:solidFill>
                  <a:schemeClr val="tx2"/>
                </a:solidFill>
                <a:latin typeface="Times New Roman" panose="02020603050405020304" pitchFamily="18" charset="0"/>
                <a:cs typeface="Times New Roman" panose="02020603050405020304" pitchFamily="18" charset="0"/>
                <a:sym typeface="+mn-ea"/>
              </a:rPr>
              <a:t>Edita </a:t>
            </a:r>
            <a:r>
              <a:rPr lang="es-ES" sz="2800" dirty="0">
                <a:solidFill>
                  <a:schemeClr val="tx2"/>
                </a:solidFill>
                <a:latin typeface="Times New Roman" panose="02020603050405020304" pitchFamily="18" charset="0"/>
                <a:cs typeface="Times New Roman" panose="02020603050405020304" pitchFamily="18" charset="0"/>
                <a:sym typeface="+mn-ea"/>
              </a:rPr>
              <a:t>la plantilla según </a:t>
            </a:r>
            <a:r>
              <a:rPr lang="es-ES" sz="2800" dirty="0" smtClean="0">
                <a:solidFill>
                  <a:schemeClr val="tx2"/>
                </a:solidFill>
                <a:latin typeface="Times New Roman" panose="02020603050405020304" pitchFamily="18" charset="0"/>
                <a:cs typeface="Times New Roman" panose="02020603050405020304" pitchFamily="18" charset="0"/>
                <a:sym typeface="+mn-ea"/>
              </a:rPr>
              <a:t>tus </a:t>
            </a:r>
            <a:r>
              <a:rPr lang="es-ES" sz="2800" dirty="0">
                <a:solidFill>
                  <a:schemeClr val="tx2"/>
                </a:solidFill>
                <a:latin typeface="Times New Roman" panose="02020603050405020304" pitchFamily="18" charset="0"/>
                <a:cs typeface="Times New Roman" panose="02020603050405020304" pitchFamily="18" charset="0"/>
                <a:sym typeface="+mn-ea"/>
              </a:rPr>
              <a:t>necesidades. </a:t>
            </a:r>
            <a:r>
              <a:rPr lang="es-ES" sz="2800" dirty="0" smtClean="0">
                <a:solidFill>
                  <a:schemeClr val="tx2"/>
                </a:solidFill>
                <a:latin typeface="Times New Roman" panose="02020603050405020304" pitchFamily="18" charset="0"/>
                <a:cs typeface="Times New Roman" panose="02020603050405020304" pitchFamily="18" charset="0"/>
                <a:sym typeface="+mn-ea"/>
              </a:rPr>
              <a:t>¡Puedes cambiar </a:t>
            </a:r>
            <a:r>
              <a:rPr lang="es-ES" sz="2800" dirty="0">
                <a:solidFill>
                  <a:schemeClr val="tx2"/>
                </a:solidFill>
                <a:latin typeface="Times New Roman" panose="02020603050405020304" pitchFamily="18" charset="0"/>
                <a:cs typeface="Times New Roman" panose="02020603050405020304" pitchFamily="18" charset="0"/>
                <a:sym typeface="+mn-ea"/>
              </a:rPr>
              <a:t>todo - Texto, Fuentes, Colores, Elementos! </a:t>
            </a:r>
            <a:endParaRPr lang="es-ES" sz="2800" dirty="0" smtClean="0">
              <a:solidFill>
                <a:schemeClr val="tx2"/>
              </a:solidFill>
              <a:latin typeface="Times New Roman" panose="02020603050405020304" pitchFamily="18" charset="0"/>
              <a:cs typeface="Times New Roman" panose="02020603050405020304" pitchFamily="18" charset="0"/>
              <a:sym typeface="+mn-ea"/>
            </a:endParaRPr>
          </a:p>
          <a:p>
            <a:pPr algn="just">
              <a:buNone/>
            </a:pPr>
            <a:endParaRPr lang="es-ES" sz="2800" dirty="0">
              <a:solidFill>
                <a:schemeClr val="tx2"/>
              </a:solidFill>
              <a:latin typeface="Times New Roman" panose="02020603050405020304" pitchFamily="18" charset="0"/>
              <a:cs typeface="Times New Roman" panose="02020603050405020304" pitchFamily="18" charset="0"/>
              <a:sym typeface="+mn-ea"/>
            </a:endParaRPr>
          </a:p>
          <a:p>
            <a:pPr algn="just">
              <a:buNone/>
            </a:pPr>
            <a:r>
              <a:rPr lang="es-ES" sz="2800" dirty="0" smtClean="0">
                <a:solidFill>
                  <a:schemeClr val="tx2"/>
                </a:solidFill>
                <a:latin typeface="Times New Roman" panose="02020603050405020304" pitchFamily="18" charset="0"/>
                <a:cs typeface="Times New Roman" panose="02020603050405020304" pitchFamily="18" charset="0"/>
                <a:sym typeface="+mn-ea"/>
              </a:rPr>
              <a:t>Ahora </a:t>
            </a:r>
            <a:r>
              <a:rPr lang="es-ES" sz="2800" dirty="0">
                <a:solidFill>
                  <a:schemeClr val="tx2"/>
                </a:solidFill>
                <a:latin typeface="Times New Roman" panose="02020603050405020304" pitchFamily="18" charset="0"/>
                <a:cs typeface="Times New Roman" panose="02020603050405020304" pitchFamily="18" charset="0"/>
                <a:sym typeface="+mn-ea"/>
              </a:rPr>
              <a:t>que has seleccionado una plantilla impresionante, es hora de elegir un fondo llamativo. </a:t>
            </a:r>
            <a:r>
              <a:rPr lang="es-ES" sz="2800" dirty="0" err="1">
                <a:solidFill>
                  <a:schemeClr val="tx2"/>
                </a:solidFill>
                <a:latin typeface="Times New Roman" panose="02020603050405020304" pitchFamily="18" charset="0"/>
                <a:cs typeface="Times New Roman" panose="02020603050405020304" pitchFamily="18" charset="0"/>
                <a:sym typeface="+mn-ea"/>
              </a:rPr>
              <a:t>Canva</a:t>
            </a:r>
            <a:r>
              <a:rPr lang="es-ES" sz="2800" dirty="0">
                <a:solidFill>
                  <a:schemeClr val="tx2"/>
                </a:solidFill>
                <a:latin typeface="Times New Roman" panose="02020603050405020304" pitchFamily="18" charset="0"/>
                <a:cs typeface="Times New Roman" panose="02020603050405020304" pitchFamily="18" charset="0"/>
                <a:sym typeface="+mn-ea"/>
              </a:rPr>
              <a:t> proporciona </a:t>
            </a:r>
            <a:r>
              <a:rPr lang="es-ES" sz="2800" dirty="0" err="1">
                <a:solidFill>
                  <a:schemeClr val="tx2"/>
                </a:solidFill>
                <a:latin typeface="Times New Roman" panose="02020603050405020304" pitchFamily="18" charset="0"/>
                <a:cs typeface="Times New Roman" panose="02020603050405020304" pitchFamily="18" charset="0"/>
                <a:sym typeface="+mn-ea"/>
              </a:rPr>
              <a:t>skins</a:t>
            </a:r>
            <a:r>
              <a:rPr lang="es-ES" sz="2800" dirty="0">
                <a:solidFill>
                  <a:schemeClr val="tx2"/>
                </a:solidFill>
                <a:latin typeface="Times New Roman" panose="02020603050405020304" pitchFamily="18" charset="0"/>
                <a:cs typeface="Times New Roman" panose="02020603050405020304" pitchFamily="18" charset="0"/>
                <a:sym typeface="+mn-ea"/>
              </a:rPr>
              <a:t> </a:t>
            </a:r>
            <a:r>
              <a:rPr lang="es-ES" sz="2800" dirty="0" err="1">
                <a:solidFill>
                  <a:schemeClr val="tx2"/>
                </a:solidFill>
                <a:latin typeface="Times New Roman" panose="02020603050405020304" pitchFamily="18" charset="0"/>
                <a:cs typeface="Times New Roman" panose="02020603050405020304" pitchFamily="18" charset="0"/>
                <a:sym typeface="+mn-ea"/>
              </a:rPr>
              <a:t>infográficos</a:t>
            </a:r>
            <a:r>
              <a:rPr lang="es-ES" sz="2800" dirty="0">
                <a:solidFill>
                  <a:schemeClr val="tx2"/>
                </a:solidFill>
                <a:latin typeface="Times New Roman" panose="02020603050405020304" pitchFamily="18" charset="0"/>
                <a:cs typeface="Times New Roman" panose="02020603050405020304" pitchFamily="18" charset="0"/>
                <a:sym typeface="+mn-ea"/>
              </a:rPr>
              <a:t> únicos de forma gratuita, y puedes elegir entre una biblioteca de diferentes patrones, colores y elementos de diseño.</a:t>
            </a:r>
          </a:p>
          <a:p>
            <a:pPr algn="just">
              <a:buNone/>
            </a:pPr>
            <a:endParaRPr lang="es-ES" sz="2800" dirty="0">
              <a:solidFill>
                <a:schemeClr val="tx2"/>
              </a:solidFill>
              <a:latin typeface="Times New Roman" panose="02020603050405020304" pitchFamily="18" charset="0"/>
              <a:cs typeface="Times New Roman" panose="02020603050405020304" pitchFamily="18" charset="0"/>
              <a:sym typeface="+mn-ea"/>
            </a:endParaRPr>
          </a:p>
          <a:p>
            <a:pPr algn="just">
              <a:buNone/>
            </a:pPr>
            <a:r>
              <a:rPr lang="es-ES" sz="2800" dirty="0">
                <a:solidFill>
                  <a:schemeClr val="tx2"/>
                </a:solidFill>
                <a:latin typeface="Times New Roman" panose="02020603050405020304" pitchFamily="18" charset="0"/>
                <a:cs typeface="Times New Roman" panose="02020603050405020304" pitchFamily="18" charset="0"/>
                <a:sym typeface="+mn-ea"/>
              </a:rPr>
              <a:t>Para cambiar el fondo, haz clic en el icono de fondo de la barra lateral izquierda. Las opciones de fondo están ordenadas por color e incluyen desde colores sólidos y macrofotografías hasta dibujos extravagantes y patrones minimalistas. Elige uno que se ajuste a tu marca.</a:t>
            </a:r>
          </a:p>
          <a:p>
            <a:pPr algn="just">
              <a:buNone/>
            </a:pPr>
            <a:endParaRPr sz="2800" b="1"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sz="2800" b="1" dirty="0">
              <a:solidFill>
                <a:schemeClr val="tx2"/>
              </a:solidFill>
              <a:latin typeface="Times New Roman Bold" panose="02020603050405020304" charset="0"/>
              <a:cs typeface="Times New Roman Bold" panose="02020603050405020304" charset="0"/>
              <a:sym typeface="+mn-ea"/>
            </a:endParaRPr>
          </a:p>
          <a:p>
            <a:pPr algn="just">
              <a:buNone/>
            </a:pPr>
            <a:endParaRPr sz="2800" b="1" dirty="0">
              <a:solidFill>
                <a:schemeClr val="tx2"/>
              </a:solidFill>
              <a:latin typeface="Times New Roman Bold" panose="02020603050405020304" charset="0"/>
              <a:cs typeface="Times New Roman Bold" panose="02020603050405020304" charset="0"/>
              <a:sym typeface="+mn-ea"/>
            </a:endParaRPr>
          </a:p>
          <a:p>
            <a:pPr algn="just">
              <a:buNone/>
            </a:pPr>
            <a:endParaRPr sz="2800" b="1" dirty="0">
              <a:solidFill>
                <a:schemeClr val="tx2"/>
              </a:solidFill>
              <a:latin typeface="Times New Roman Bold" panose="02020603050405020304" charset="0"/>
              <a:cs typeface="Times New Roman Bold" panose="02020603050405020304" charset="0"/>
              <a:sym typeface="+mn-ea"/>
            </a:endParaRPr>
          </a:p>
        </p:txBody>
      </p:sp>
      <p:pic>
        <p:nvPicPr>
          <p:cNvPr id="2" name="Picture 1" descr="Στιγμιότυπο οθόνης 2022-12-02, 18.25.33"/>
          <p:cNvPicPr>
            <a:picLocks noChangeAspect="1"/>
          </p:cNvPicPr>
          <p:nvPr/>
        </p:nvPicPr>
        <p:blipFill>
          <a:blip r:embed="rId2"/>
          <a:stretch>
            <a:fillRect/>
          </a:stretch>
        </p:blipFill>
        <p:spPr>
          <a:xfrm>
            <a:off x="10724515" y="5076825"/>
            <a:ext cx="7108190" cy="3111500"/>
          </a:xfrm>
          <a:prstGeom prst="rect">
            <a:avLst/>
          </a:prstGeom>
        </p:spPr>
      </p:pic>
      <p:pic>
        <p:nvPicPr>
          <p:cNvPr id="4" name="Picture 3" descr="Στιγμιότυπο οθόνης 2022-12-02, 18.26.59"/>
          <p:cNvPicPr>
            <a:picLocks noChangeAspect="1"/>
          </p:cNvPicPr>
          <p:nvPr/>
        </p:nvPicPr>
        <p:blipFill>
          <a:blip r:embed="rId3"/>
          <a:stretch>
            <a:fillRect/>
          </a:stretch>
        </p:blipFill>
        <p:spPr>
          <a:xfrm>
            <a:off x="10724515" y="1332230"/>
            <a:ext cx="7108190" cy="341376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434340" y="1537335"/>
            <a:ext cx="9452610" cy="7620000"/>
          </a:xfrm>
        </p:spPr>
        <p:txBody>
          <a:bodyPr>
            <a:normAutofit/>
          </a:bodyPr>
          <a:lstStyle/>
          <a:p>
            <a:pPr marL="0" algn="just">
              <a:buNone/>
            </a:pPr>
            <a:endParaRPr b="1" dirty="0">
              <a:solidFill>
                <a:schemeClr val="tx2"/>
              </a:solidFill>
              <a:latin typeface="Times New Roman Bold" panose="02020603050405020304" charset="0"/>
              <a:cs typeface="Times New Roman Bold" panose="02020603050405020304" charset="0"/>
            </a:endParaRPr>
          </a:p>
          <a:p>
            <a:pPr marL="0" algn="just">
              <a:buNone/>
            </a:pPr>
            <a:endParaRPr b="1" dirty="0">
              <a:solidFill>
                <a:schemeClr val="tx2"/>
              </a:solidFill>
              <a:latin typeface="Times New Roman Bold" panose="02020603050405020304" charset="0"/>
              <a:cs typeface="Times New Roman Bold" panose="02020603050405020304" charset="0"/>
            </a:endParaRPr>
          </a:p>
        </p:txBody>
      </p:sp>
      <p:sp>
        <p:nvSpPr>
          <p:cNvPr id="7" name="Text Placeholder 6"/>
          <p:cNvSpPr>
            <a:spLocks noGrp="1"/>
          </p:cNvSpPr>
          <p:nvPr>
            <p:ph type="body" sz="quarter" idx="10"/>
          </p:nvPr>
        </p:nvSpPr>
        <p:spPr>
          <a:xfrm>
            <a:off x="890656" y="150865"/>
            <a:ext cx="7696200" cy="584462"/>
          </a:xfrm>
        </p:spPr>
        <p:txBody>
          <a:bodyPr>
            <a:normAutofit/>
          </a:bodyPr>
          <a:lstStyle/>
          <a:p>
            <a:r>
              <a:rPr lang="es-ES" dirty="0"/>
              <a:t>Cómo crear Infografías en </a:t>
            </a:r>
            <a:r>
              <a:rPr lang="es-ES" dirty="0" err="1"/>
              <a:t>Canva</a:t>
            </a:r>
            <a:r>
              <a:rPr lang="es-ES" dirty="0"/>
              <a:t>: </a:t>
            </a:r>
            <a:endParaRPr lang="en-US" dirty="0"/>
          </a:p>
        </p:txBody>
      </p:sp>
      <p:sp>
        <p:nvSpPr>
          <p:cNvPr id="15" name="Text Placeholder 5"/>
          <p:cNvSpPr>
            <a:spLocks noGrp="1"/>
          </p:cNvSpPr>
          <p:nvPr>
            <p:ph type="body" sz="quarter" idx="11"/>
          </p:nvPr>
        </p:nvSpPr>
        <p:spPr>
          <a:xfrm>
            <a:off x="42885" y="63522"/>
            <a:ext cx="762000" cy="720725"/>
          </a:xfrm>
        </p:spPr>
        <p:txBody>
          <a:bodyPr/>
          <a:lstStyle/>
          <a:p>
            <a:r>
              <a:rPr lang="en-US" sz="2600" dirty="0"/>
              <a:t>4</a:t>
            </a:r>
          </a:p>
        </p:txBody>
      </p:sp>
      <p:sp>
        <p:nvSpPr>
          <p:cNvPr id="11" name="TextBox 10"/>
          <p:cNvSpPr txBox="1"/>
          <p:nvPr/>
        </p:nvSpPr>
        <p:spPr>
          <a:xfrm>
            <a:off x="302260" y="1067435"/>
            <a:ext cx="17426940" cy="9140964"/>
          </a:xfrm>
          <a:prstGeom prst="rect">
            <a:avLst/>
          </a:prstGeom>
          <a:noFill/>
        </p:spPr>
        <p:txBody>
          <a:bodyPr wrap="square" rtlCol="0">
            <a:spAutoFit/>
          </a:bodyPr>
          <a:lstStyle/>
          <a:p>
            <a:pPr algn="just">
              <a:buNone/>
            </a:pPr>
            <a:r>
              <a:rPr lang="es-ES" sz="2800" b="1" dirty="0">
                <a:solidFill>
                  <a:schemeClr val="tx2"/>
                </a:solidFill>
                <a:latin typeface="Times New Roman" panose="02020603050405020304" pitchFamily="18" charset="0"/>
                <a:cs typeface="Times New Roman" panose="02020603050405020304" pitchFamily="18" charset="0"/>
                <a:sym typeface="+mn-ea"/>
              </a:rPr>
              <a:t>Añadir elementos gráficos</a:t>
            </a:r>
          </a:p>
          <a:p>
            <a:pPr algn="just">
              <a:buNone/>
            </a:pPr>
            <a:r>
              <a:rPr lang="es-ES" sz="2800" dirty="0">
                <a:solidFill>
                  <a:schemeClr val="tx2"/>
                </a:solidFill>
                <a:latin typeface="Times New Roman" panose="02020603050405020304" pitchFamily="18" charset="0"/>
                <a:cs typeface="Times New Roman" panose="02020603050405020304" pitchFamily="18" charset="0"/>
                <a:sym typeface="+mn-ea"/>
              </a:rPr>
              <a:t>La facilidad con la que </a:t>
            </a:r>
            <a:r>
              <a:rPr lang="es-ES" sz="2800" dirty="0" err="1">
                <a:solidFill>
                  <a:schemeClr val="tx2"/>
                </a:solidFill>
                <a:latin typeface="Times New Roman" panose="02020603050405020304" pitchFamily="18" charset="0"/>
                <a:cs typeface="Times New Roman" panose="02020603050405020304" pitchFamily="18" charset="0"/>
                <a:sym typeface="+mn-ea"/>
              </a:rPr>
              <a:t>Canva</a:t>
            </a:r>
            <a:r>
              <a:rPr lang="es-ES" sz="2800" dirty="0">
                <a:solidFill>
                  <a:schemeClr val="tx2"/>
                </a:solidFill>
                <a:latin typeface="Times New Roman" panose="02020603050405020304" pitchFamily="18" charset="0"/>
                <a:cs typeface="Times New Roman" panose="02020603050405020304" pitchFamily="18" charset="0"/>
                <a:sym typeface="+mn-ea"/>
              </a:rPr>
              <a:t> te permite añadir elementos gráficos es una de las principales razones por las que decidimos elegir </a:t>
            </a:r>
            <a:r>
              <a:rPr lang="es-ES" sz="2800" dirty="0" err="1">
                <a:solidFill>
                  <a:schemeClr val="tx2"/>
                </a:solidFill>
                <a:latin typeface="Times New Roman" panose="02020603050405020304" pitchFamily="18" charset="0"/>
                <a:cs typeface="Times New Roman" panose="02020603050405020304" pitchFamily="18" charset="0"/>
                <a:sym typeface="+mn-ea"/>
              </a:rPr>
              <a:t>Canva</a:t>
            </a:r>
            <a:r>
              <a:rPr lang="es-ES" sz="2800" dirty="0">
                <a:solidFill>
                  <a:schemeClr val="tx2"/>
                </a:solidFill>
                <a:latin typeface="Times New Roman" panose="02020603050405020304" pitchFamily="18" charset="0"/>
                <a:cs typeface="Times New Roman" panose="02020603050405020304" pitchFamily="18" charset="0"/>
                <a:sym typeface="+mn-ea"/>
              </a:rPr>
              <a:t> para nuestra guía "Cómo crear una infografía". Las infografías son tan eficaces porque utilizan imágenes potentes para transmitir datos clave. Asegúrate de elegir imágenes relevantes para representar tu información.</a:t>
            </a:r>
          </a:p>
          <a:p>
            <a:pPr algn="just">
              <a:buNone/>
            </a:pPr>
            <a:endParaRPr lang="es-ES"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lang="es-ES"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lang="es-ES"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lang="es-ES"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lang="es-ES"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lang="es-ES"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lang="es-ES"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lang="es-ES"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lang="es-ES"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lang="es-ES" sz="2800" b="1" dirty="0" smtClean="0">
              <a:solidFill>
                <a:schemeClr val="tx2"/>
              </a:solidFill>
              <a:latin typeface="Times New Roman" panose="02020603050405020304" pitchFamily="18" charset="0"/>
              <a:cs typeface="Times New Roman" panose="02020603050405020304" pitchFamily="18" charset="0"/>
              <a:sym typeface="+mn-ea"/>
            </a:endParaRPr>
          </a:p>
          <a:p>
            <a:pPr algn="just">
              <a:buNone/>
            </a:pPr>
            <a:r>
              <a:rPr lang="es-ES" sz="2800" b="1" dirty="0" smtClean="0">
                <a:solidFill>
                  <a:schemeClr val="tx2"/>
                </a:solidFill>
                <a:latin typeface="Times New Roman" panose="02020603050405020304" pitchFamily="18" charset="0"/>
                <a:cs typeface="Times New Roman" panose="02020603050405020304" pitchFamily="18" charset="0"/>
                <a:sym typeface="+mn-ea"/>
              </a:rPr>
              <a:t>Descarga </a:t>
            </a:r>
            <a:r>
              <a:rPr lang="es-ES" sz="2800" b="1" dirty="0">
                <a:solidFill>
                  <a:schemeClr val="tx2"/>
                </a:solidFill>
                <a:latin typeface="Times New Roman" panose="02020603050405020304" pitchFamily="18" charset="0"/>
                <a:cs typeface="Times New Roman" panose="02020603050405020304" pitchFamily="18" charset="0"/>
                <a:sym typeface="+mn-ea"/>
              </a:rPr>
              <a:t>tu archivo</a:t>
            </a:r>
          </a:p>
          <a:p>
            <a:pPr algn="just">
              <a:buNone/>
            </a:pPr>
            <a:r>
              <a:rPr lang="es-ES" sz="2800" dirty="0">
                <a:solidFill>
                  <a:schemeClr val="tx2"/>
                </a:solidFill>
                <a:latin typeface="Times New Roman" panose="02020603050405020304" pitchFamily="18" charset="0"/>
                <a:cs typeface="Times New Roman" panose="02020603050405020304" pitchFamily="18" charset="0"/>
                <a:sym typeface="+mn-ea"/>
              </a:rPr>
              <a:t>Cuando hayas elegido el diseño perfecto para tu infografía, haz clic en el botón de descarga para que aparezca una lista de tipos de archivo.</a:t>
            </a:r>
          </a:p>
          <a:p>
            <a:pPr algn="just">
              <a:buNone/>
            </a:pPr>
            <a:r>
              <a:rPr lang="es-ES" sz="2800" dirty="0">
                <a:solidFill>
                  <a:schemeClr val="tx2"/>
                </a:solidFill>
                <a:latin typeface="Times New Roman" panose="02020603050405020304" pitchFamily="18" charset="0"/>
                <a:cs typeface="Times New Roman" panose="02020603050405020304" pitchFamily="18" charset="0"/>
                <a:sym typeface="+mn-ea"/>
              </a:rPr>
              <a:t>Junto a ese botón están las opciones de compartir y descargar. </a:t>
            </a:r>
            <a:endParaRPr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sz="2800" dirty="0">
              <a:solidFill>
                <a:schemeClr val="tx2"/>
              </a:solidFill>
              <a:latin typeface="Times New Roman" panose="02020603050405020304" pitchFamily="18" charset="0"/>
              <a:cs typeface="Times New Roman" panose="02020603050405020304" pitchFamily="18" charset="0"/>
              <a:sym typeface="+mn-ea"/>
            </a:endParaRPr>
          </a:p>
          <a:p>
            <a:pPr algn="just">
              <a:buNone/>
            </a:pPr>
            <a:endParaRPr sz="2800" dirty="0">
              <a:solidFill>
                <a:schemeClr val="tx2"/>
              </a:solidFill>
              <a:latin typeface="Times New Roman" panose="02020603050405020304" pitchFamily="18" charset="0"/>
              <a:cs typeface="Times New Roman" panose="02020603050405020304" pitchFamily="18" charset="0"/>
              <a:sym typeface="+mn-ea"/>
            </a:endParaRPr>
          </a:p>
        </p:txBody>
      </p:sp>
      <p:pic>
        <p:nvPicPr>
          <p:cNvPr id="2" name="Picture 1" descr="Στιγμιότυπο οθόνης 2022-12-02, 18.28.54"/>
          <p:cNvPicPr>
            <a:picLocks noChangeAspect="1"/>
          </p:cNvPicPr>
          <p:nvPr/>
        </p:nvPicPr>
        <p:blipFill>
          <a:blip r:embed="rId2"/>
          <a:stretch>
            <a:fillRect/>
          </a:stretch>
        </p:blipFill>
        <p:spPr>
          <a:xfrm>
            <a:off x="4191000" y="3009900"/>
            <a:ext cx="8236585" cy="400972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err="1" smtClean="0"/>
              <a:t>Más</a:t>
            </a:r>
            <a:r>
              <a:rPr lang="en-US" dirty="0" smtClean="0"/>
              <a:t> </a:t>
            </a:r>
            <a:r>
              <a:rPr lang="en-US" dirty="0" err="1" smtClean="0"/>
              <a:t>recursos</a:t>
            </a:r>
            <a:r>
              <a:rPr lang="en-US" dirty="0" smtClean="0"/>
              <a:t> </a:t>
            </a:r>
            <a:endParaRPr lang="en-US" dirty="0"/>
          </a:p>
        </p:txBody>
      </p:sp>
      <p:sp>
        <p:nvSpPr>
          <p:cNvPr id="6" name="Text Placeholder 5"/>
          <p:cNvSpPr>
            <a:spLocks noGrp="1"/>
          </p:cNvSpPr>
          <p:nvPr>
            <p:ph type="body" sz="quarter" idx="14"/>
          </p:nvPr>
        </p:nvSpPr>
        <p:spPr/>
        <p:txBody>
          <a:bodyPr/>
          <a:lstStyle/>
          <a:p>
            <a:r>
              <a:rPr lang="en-US" sz="2600" dirty="0" smtClean="0"/>
              <a:t>6</a:t>
            </a:r>
            <a:endParaRPr lang="en-US" sz="2600" dirty="0"/>
          </a:p>
        </p:txBody>
      </p:sp>
      <p:pic>
        <p:nvPicPr>
          <p:cNvPr id="9" name="Picture 8"/>
          <p:cNvPicPr>
            <a:picLocks noChangeAspect="1"/>
          </p:cNvPicPr>
          <p:nvPr/>
        </p:nvPicPr>
        <p:blipFill>
          <a:blip r:embed="rId2"/>
          <a:stretch>
            <a:fillRect/>
          </a:stretch>
        </p:blipFill>
        <p:spPr>
          <a:xfrm>
            <a:off x="11512979" y="5067300"/>
            <a:ext cx="4771313" cy="3886200"/>
          </a:xfrm>
          <a:prstGeom prst="rect">
            <a:avLst/>
          </a:prstGeom>
        </p:spPr>
      </p:pic>
      <p:sp>
        <p:nvSpPr>
          <p:cNvPr id="2" name="Text Box 1"/>
          <p:cNvSpPr txBox="1"/>
          <p:nvPr/>
        </p:nvSpPr>
        <p:spPr>
          <a:xfrm>
            <a:off x="650875" y="2472055"/>
            <a:ext cx="9082405" cy="4832092"/>
          </a:xfrm>
          <a:prstGeom prst="rect">
            <a:avLst/>
          </a:prstGeom>
          <a:noFill/>
        </p:spPr>
        <p:txBody>
          <a:bodyPr wrap="square" rtlCol="0" anchor="t">
            <a:spAutoFit/>
          </a:bodyPr>
          <a:lstStyle/>
          <a:p>
            <a:pPr algn="just"/>
            <a:r>
              <a:rPr lang="es-ES" sz="2800" dirty="0">
                <a:solidFill>
                  <a:schemeClr val="tx2"/>
                </a:solidFill>
                <a:latin typeface="Times New Roman" panose="02020603050405020304" pitchFamily="18" charset="0"/>
                <a:cs typeface="Times New Roman" panose="02020603050405020304" pitchFamily="18" charset="0"/>
              </a:rPr>
              <a:t>Otra herramienta útil para crear presentaciones, juegos y material útil para tu clase online es ¡</a:t>
            </a:r>
            <a:r>
              <a:rPr lang="es-ES" sz="2800" dirty="0" err="1">
                <a:solidFill>
                  <a:schemeClr val="tx2"/>
                </a:solidFill>
                <a:latin typeface="Times New Roman" panose="02020603050405020304" pitchFamily="18" charset="0"/>
                <a:cs typeface="Times New Roman" panose="02020603050405020304" pitchFamily="18" charset="0"/>
              </a:rPr>
              <a:t>Genially</a:t>
            </a:r>
            <a:r>
              <a:rPr lang="es-ES" sz="2800" dirty="0">
                <a:solidFill>
                  <a:schemeClr val="tx2"/>
                </a:solidFill>
                <a:latin typeface="Times New Roman" panose="02020603050405020304" pitchFamily="18" charset="0"/>
                <a:cs typeface="Times New Roman" panose="02020603050405020304" pitchFamily="18" charset="0"/>
              </a:rPr>
              <a:t>!</a:t>
            </a:r>
          </a:p>
          <a:p>
            <a:pPr algn="just"/>
            <a:endParaRPr lang="es-ES" sz="2800" dirty="0">
              <a:solidFill>
                <a:schemeClr val="tx2"/>
              </a:solidFill>
              <a:latin typeface="Times New Roman" panose="02020603050405020304" pitchFamily="18" charset="0"/>
              <a:cs typeface="Times New Roman" panose="02020603050405020304" pitchFamily="18" charset="0"/>
            </a:endParaRPr>
          </a:p>
          <a:p>
            <a:pPr algn="just"/>
            <a:r>
              <a:rPr lang="es-ES" sz="2800" dirty="0">
                <a:solidFill>
                  <a:schemeClr val="tx2"/>
                </a:solidFill>
                <a:latin typeface="Times New Roman" panose="02020603050405020304" pitchFamily="18" charset="0"/>
                <a:cs typeface="Times New Roman" panose="02020603050405020304" pitchFamily="18" charset="0"/>
              </a:rPr>
              <a:t>Se trata de una herramienta web, disponible en versión gratuita, que te permite crear infografías animadas, presentaciones interactivas e incluso juegos de escape. Puedes utilizar esta herramienta para presentar contenidos a tus alumnos de forma divertida. </a:t>
            </a:r>
          </a:p>
          <a:p>
            <a:pPr algn="just"/>
            <a:endParaRPr lang="es-ES" sz="2800" dirty="0">
              <a:solidFill>
                <a:schemeClr val="tx2"/>
              </a:solidFill>
              <a:latin typeface="Times New Roman" panose="02020603050405020304" pitchFamily="18" charset="0"/>
              <a:cs typeface="Times New Roman" panose="02020603050405020304" pitchFamily="18" charset="0"/>
            </a:endParaRPr>
          </a:p>
          <a:p>
            <a:pPr algn="just"/>
            <a:r>
              <a:rPr lang="es-ES" sz="2800" dirty="0">
                <a:solidFill>
                  <a:schemeClr val="tx2"/>
                </a:solidFill>
                <a:latin typeface="Times New Roman" panose="02020603050405020304" pitchFamily="18" charset="0"/>
                <a:cs typeface="Times New Roman" panose="02020603050405020304" pitchFamily="18" charset="0"/>
              </a:rPr>
              <a:t>O bien ofrecérsela a tus alumnos como ayuda visual durante sus presentaciones orales.</a:t>
            </a:r>
            <a:endParaRPr lang="es-ES" sz="2800" dirty="0">
              <a:solidFill>
                <a:schemeClr val="tx2"/>
              </a:solidFill>
              <a:latin typeface="Times New Roman" panose="02020603050405020304" pitchFamily="18" charset="0"/>
              <a:cs typeface="Times New Roman" panose="02020603050405020304" pitchFamily="18" charset="0"/>
            </a:endParaRPr>
          </a:p>
        </p:txBody>
      </p:sp>
      <p:pic>
        <p:nvPicPr>
          <p:cNvPr id="3" name="Picture 2" descr="αρχείο λήψης (4)"/>
          <p:cNvPicPr>
            <a:picLocks noChangeAspect="1"/>
          </p:cNvPicPr>
          <p:nvPr/>
        </p:nvPicPr>
        <p:blipFill>
          <a:blip r:embed="rId3"/>
          <a:stretch>
            <a:fillRect/>
          </a:stretch>
        </p:blipFill>
        <p:spPr>
          <a:xfrm>
            <a:off x="11513185" y="1721485"/>
            <a:ext cx="4937760" cy="260858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28700"/>
            <a:ext cx="8008296" cy="7620000"/>
          </a:xfrm>
        </p:spPr>
        <p:txBody>
          <a:bodyPr/>
          <a:lstStyle/>
          <a:p>
            <a:r>
              <a:rPr lang="en-US" sz="2400" dirty="0"/>
              <a:t/>
            </a:r>
            <a:br>
              <a:rPr lang="en-US" sz="2400" dirty="0"/>
            </a:br>
            <a:r>
              <a:rPr lang="en-US" sz="3200" dirty="0" err="1" smtClean="0"/>
              <a:t>Objectivos</a:t>
            </a:r>
            <a:r>
              <a:rPr lang="en-US" sz="3200" dirty="0" smtClean="0"/>
              <a:t>:</a:t>
            </a:r>
            <a:r>
              <a:rPr lang="en-US" sz="2400" dirty="0" smtClean="0"/>
              <a:t/>
            </a:r>
            <a:br>
              <a:rPr lang="en-US" sz="2400" dirty="0" smtClean="0"/>
            </a:br>
            <a:r>
              <a:rPr lang="en-US" sz="2400" dirty="0"/>
              <a:t/>
            </a:r>
            <a:br>
              <a:rPr lang="en-US" sz="2400" dirty="0"/>
            </a:br>
            <a:r>
              <a:rPr lang="en-US" sz="2400" dirty="0"/>
              <a:t/>
            </a:r>
            <a:br>
              <a:rPr lang="en-US" sz="2400" dirty="0"/>
            </a:br>
            <a:r>
              <a:rPr lang="en-US" sz="2400" b="0" cap="none" dirty="0" err="1" smtClean="0"/>
              <a:t>Tras</a:t>
            </a:r>
            <a:r>
              <a:rPr lang="en-US" sz="2400" b="0" cap="none" dirty="0" smtClean="0"/>
              <a:t> la </a:t>
            </a:r>
            <a:r>
              <a:rPr lang="en-US" sz="2400" b="0" cap="none" dirty="0" err="1" smtClean="0"/>
              <a:t>finalización</a:t>
            </a:r>
            <a:r>
              <a:rPr lang="en-US" sz="2400" b="0" cap="none" dirty="0" smtClean="0"/>
              <a:t> de </a:t>
            </a:r>
            <a:r>
              <a:rPr lang="en-US" sz="2400" b="0" cap="none" dirty="0" err="1" smtClean="0"/>
              <a:t>este</a:t>
            </a:r>
            <a:r>
              <a:rPr lang="en-US" sz="2400" b="0" cap="none" dirty="0" smtClean="0"/>
              <a:t> modulo </a:t>
            </a:r>
            <a:r>
              <a:rPr lang="en-US" sz="2400" b="0" cap="none" dirty="0" err="1" smtClean="0"/>
              <a:t>serás</a:t>
            </a:r>
            <a:r>
              <a:rPr lang="en-US" sz="2400" b="0" cap="none" dirty="0" smtClean="0"/>
              <a:t> </a:t>
            </a:r>
            <a:r>
              <a:rPr lang="en-US" sz="2400" b="0" cap="none" dirty="0" err="1" smtClean="0"/>
              <a:t>capaz</a:t>
            </a:r>
            <a:r>
              <a:rPr lang="en-US" sz="2400" b="0" cap="none" dirty="0" smtClean="0"/>
              <a:t> de:</a:t>
            </a:r>
            <a:br>
              <a:rPr lang="en-US" sz="2400" b="0" cap="none" dirty="0" smtClean="0"/>
            </a:br>
            <a:r>
              <a:rPr lang="en-US" sz="2400" b="0" cap="none" dirty="0" smtClean="0"/>
              <a:t/>
            </a:r>
            <a:br>
              <a:rPr lang="en-US" sz="2400" b="0" cap="none" dirty="0" smtClean="0"/>
            </a:br>
            <a:r>
              <a:rPr lang="es-ES" sz="2400" b="0" cap="none" dirty="0"/>
              <a:t>● C</a:t>
            </a:r>
            <a:r>
              <a:rPr lang="es-ES" sz="2400" b="0" cap="none" dirty="0" smtClean="0"/>
              <a:t>rear </a:t>
            </a:r>
            <a:r>
              <a:rPr lang="es-ES" sz="2400" b="0" cap="none" dirty="0"/>
              <a:t>Videos y Presentaciones </a:t>
            </a:r>
            <a:r>
              <a:rPr lang="es-ES" sz="2400" b="0" cap="none" dirty="0" smtClean="0"/>
              <a:t>educativas</a:t>
            </a:r>
            <a:br>
              <a:rPr lang="es-ES" sz="2400" b="0" cap="none" dirty="0" smtClean="0"/>
            </a:br>
            <a:r>
              <a:rPr lang="es-ES" sz="2400" b="0" cap="none" dirty="0" smtClean="0"/>
              <a:t/>
            </a:r>
            <a:br>
              <a:rPr lang="es-ES" sz="2400" b="0" cap="none" dirty="0" smtClean="0"/>
            </a:br>
            <a:r>
              <a:rPr lang="es-ES" sz="2400" b="0" cap="none" dirty="0" smtClean="0"/>
              <a:t>● Conocer </a:t>
            </a:r>
            <a:r>
              <a:rPr lang="es-ES" sz="2400" b="0" cap="none" dirty="0"/>
              <a:t>y ser capaz de para crear Infografías para el aprendizaje de </a:t>
            </a:r>
            <a:r>
              <a:rPr lang="es-ES" sz="2400" b="0" cap="none" dirty="0" smtClean="0"/>
              <a:t>idiomas</a:t>
            </a:r>
            <a:br>
              <a:rPr lang="es-ES" sz="2400" b="0" cap="none" dirty="0" smtClean="0"/>
            </a:br>
            <a:r>
              <a:rPr lang="es-ES" sz="2400" b="0" cap="none" dirty="0"/>
              <a:t/>
            </a:r>
            <a:br>
              <a:rPr lang="es-ES" sz="2400" b="0" cap="none" dirty="0"/>
            </a:br>
            <a:r>
              <a:rPr lang="es-ES" sz="2400" b="0" cap="none" dirty="0" smtClean="0"/>
              <a:t>● </a:t>
            </a:r>
            <a:r>
              <a:rPr lang="es-ES" sz="2400" b="0" cap="none" dirty="0"/>
              <a:t>I</a:t>
            </a:r>
            <a:r>
              <a:rPr lang="es-ES" sz="2400" b="0" cap="none" dirty="0" smtClean="0"/>
              <a:t>dentificar </a:t>
            </a:r>
            <a:r>
              <a:rPr lang="es-ES" sz="2400" b="0" cap="none" dirty="0"/>
              <a:t>y elegir las mejores herramientas en línea se adapte e incluso mejorarlos en el aula en línea.</a:t>
            </a:r>
            <a:r>
              <a:rPr lang="en-US" sz="2400" dirty="0"/>
              <a:t/>
            </a:r>
            <a:br>
              <a:rPr lang="en-US" sz="2400" dirty="0"/>
            </a:br>
            <a:r>
              <a:rPr lang="en-US" dirty="0"/>
              <a:t/>
            </a:r>
            <a:br>
              <a:rPr lang="en-US" dirty="0"/>
            </a:br>
            <a:r>
              <a:rPr lang="en-US" dirty="0"/>
              <a:t/>
            </a:r>
            <a:br>
              <a:rPr lang="en-US" dirty="0"/>
            </a:br>
            <a:endParaRPr lang="en-US" dirty="0"/>
          </a:p>
        </p:txBody>
      </p:sp>
      <p:sp>
        <p:nvSpPr>
          <p:cNvPr id="3" name="Text Placeholder 2"/>
          <p:cNvSpPr>
            <a:spLocks noGrp="1"/>
          </p:cNvSpPr>
          <p:nvPr>
            <p:ph type="body" idx="1"/>
          </p:nvPr>
        </p:nvSpPr>
        <p:spPr/>
        <p:txBody>
          <a:bodyPr/>
          <a:lstStyle/>
          <a:p>
            <a:r>
              <a:rPr lang="en-US" sz="2600" dirty="0" smtClean="0"/>
              <a:t>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GB" dirty="0" err="1" smtClean="0"/>
              <a:t>Consejos</a:t>
            </a:r>
            <a:endParaRPr lang="en-GB" dirty="0"/>
          </a:p>
        </p:txBody>
      </p:sp>
      <p:sp>
        <p:nvSpPr>
          <p:cNvPr id="6" name="Text Placeholder 5"/>
          <p:cNvSpPr>
            <a:spLocks noGrp="1"/>
          </p:cNvSpPr>
          <p:nvPr>
            <p:ph type="body" sz="quarter" idx="14"/>
          </p:nvPr>
        </p:nvSpPr>
        <p:spPr/>
        <p:txBody>
          <a:bodyPr/>
          <a:lstStyle/>
          <a:p>
            <a:r>
              <a:rPr lang="en-GB" sz="2600" dirty="0" smtClean="0"/>
              <a:t>12</a:t>
            </a:r>
            <a:endParaRPr lang="en-GB" sz="2600" dirty="0"/>
          </a:p>
        </p:txBody>
      </p:sp>
      <p:pic>
        <p:nvPicPr>
          <p:cNvPr id="8" name="Picture 7"/>
          <p:cNvPicPr>
            <a:picLocks noChangeAspect="1"/>
          </p:cNvPicPr>
          <p:nvPr/>
        </p:nvPicPr>
        <p:blipFill>
          <a:blip r:embed="rId2"/>
          <a:stretch>
            <a:fillRect/>
          </a:stretch>
        </p:blipFill>
        <p:spPr>
          <a:xfrm>
            <a:off x="8763000" y="2247900"/>
            <a:ext cx="6972695" cy="5145175"/>
          </a:xfrm>
          <a:prstGeom prst="rect">
            <a:avLst/>
          </a:prstGeom>
        </p:spPr>
      </p:pic>
      <p:sp>
        <p:nvSpPr>
          <p:cNvPr id="9" name="TextBox 8"/>
          <p:cNvSpPr txBox="1"/>
          <p:nvPr/>
        </p:nvSpPr>
        <p:spPr>
          <a:xfrm>
            <a:off x="1981200" y="2247900"/>
            <a:ext cx="6362305" cy="7602081"/>
          </a:xfrm>
          <a:prstGeom prst="rect">
            <a:avLst/>
          </a:prstGeom>
          <a:noFill/>
        </p:spPr>
        <p:txBody>
          <a:bodyPr wrap="square" rtlCol="0">
            <a:spAutoFit/>
          </a:bodyPr>
          <a:lstStyle/>
          <a:p>
            <a:pPr marL="457200" indent="-457200">
              <a:buAutoNum type="arabicPeriod"/>
            </a:pPr>
            <a:r>
              <a:rPr lang="es-ES" sz="3200" dirty="0" smtClean="0">
                <a:latin typeface="Times New Roman" panose="02020603050405020304" pitchFamily="18" charset="0"/>
                <a:cs typeface="Times New Roman" panose="02020603050405020304" pitchFamily="18" charset="0"/>
              </a:rPr>
              <a:t>Investiga </a:t>
            </a:r>
            <a:r>
              <a:rPr lang="es-ES" sz="3200" dirty="0">
                <a:latin typeface="Times New Roman" panose="02020603050405020304" pitchFamily="18" charset="0"/>
                <a:cs typeface="Times New Roman" panose="02020603050405020304" pitchFamily="18" charset="0"/>
              </a:rPr>
              <a:t>diferentes plataformas, ¿cuál se adapta mejor a sus necesidades?</a:t>
            </a:r>
          </a:p>
          <a:p>
            <a:pPr marL="457200" indent="-457200">
              <a:buAutoNum type="arabicPeriod"/>
            </a:pPr>
            <a:endParaRPr lang="es-ES" sz="3200" dirty="0">
              <a:latin typeface="Times New Roman" panose="02020603050405020304" pitchFamily="18" charset="0"/>
              <a:cs typeface="Times New Roman" panose="02020603050405020304" pitchFamily="18" charset="0"/>
            </a:endParaRPr>
          </a:p>
          <a:p>
            <a:pPr marL="457200" indent="-457200">
              <a:buAutoNum type="arabicPeriod"/>
            </a:pPr>
            <a:r>
              <a:rPr lang="es-ES" sz="3200" dirty="0">
                <a:latin typeface="Times New Roman" panose="02020603050405020304" pitchFamily="18" charset="0"/>
                <a:cs typeface="Times New Roman" panose="02020603050405020304" pitchFamily="18" charset="0"/>
              </a:rPr>
              <a:t>Cuando hayas elegido tu plataforma, asegúrate de que entiendes todas sus características: mira vídeos, lee las instrucciones y habla con otras personas que ya utilicen la misma plataforma. </a:t>
            </a:r>
          </a:p>
          <a:p>
            <a:pPr marL="457200" indent="-457200">
              <a:buAutoNum type="arabicPeriod"/>
            </a:pPr>
            <a:endParaRPr lang="es-ES" sz="3200" dirty="0">
              <a:latin typeface="Times New Roman" panose="02020603050405020304" pitchFamily="18" charset="0"/>
              <a:cs typeface="Times New Roman" panose="02020603050405020304" pitchFamily="18" charset="0"/>
            </a:endParaRPr>
          </a:p>
          <a:p>
            <a:pPr marL="457200" indent="-457200">
              <a:buAutoNum type="arabicPeriod"/>
            </a:pPr>
            <a:r>
              <a:rPr lang="es-ES" sz="3200" dirty="0">
                <a:latin typeface="Times New Roman" panose="02020603050405020304" pitchFamily="18" charset="0"/>
                <a:cs typeface="Times New Roman" panose="02020603050405020304" pitchFamily="18" charset="0"/>
              </a:rPr>
              <a:t>¡Usa tu creatividad!</a:t>
            </a:r>
          </a:p>
          <a:p>
            <a:pPr marL="457200" indent="-457200">
              <a:buFont typeface="+mj-lt"/>
              <a:buAutoNum type="arabicPeriod"/>
            </a:pPr>
            <a:endParaRPr lang="en-GB" sz="2600" dirty="0">
              <a:latin typeface="Times New Roman" panose="02020603050405020304" pitchFamily="18" charset="0"/>
              <a:cs typeface="Times New Roman" panose="02020603050405020304" pitchFamily="18" charset="0"/>
            </a:endParaRPr>
          </a:p>
          <a:p>
            <a:pPr indent="0">
              <a:buFont typeface="+mj-lt"/>
              <a:buNone/>
            </a:pPr>
            <a:endParaRPr lang="en-GB" sz="2600" dirty="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GB" sz="2600" dirty="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GB" sz="2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205" y="2432682"/>
            <a:ext cx="14857588" cy="990600"/>
          </a:xfrm>
        </p:spPr>
        <p:txBody>
          <a:bodyPr>
            <a:noAutofit/>
          </a:bodyPr>
          <a:lstStyle/>
          <a:p>
            <a:r>
              <a:rPr lang="en-US" sz="3600" dirty="0" smtClean="0"/>
              <a:t>¿</a:t>
            </a:r>
            <a:r>
              <a:rPr lang="en-US" sz="3600" dirty="0" err="1" smtClean="0"/>
              <a:t>Qué</a:t>
            </a:r>
            <a:r>
              <a:rPr lang="en-US" sz="3600" dirty="0" smtClean="0"/>
              <a:t> </a:t>
            </a:r>
            <a:r>
              <a:rPr lang="en-US" sz="3600" dirty="0" err="1" smtClean="0"/>
              <a:t>es</a:t>
            </a:r>
            <a:r>
              <a:rPr lang="en-US" sz="3600" dirty="0" smtClean="0"/>
              <a:t> </a:t>
            </a:r>
            <a:r>
              <a:rPr lang="en-US" sz="3600" dirty="0" err="1" smtClean="0"/>
              <a:t>Canva</a:t>
            </a:r>
            <a:r>
              <a:rPr lang="en-US" sz="3600" dirty="0" smtClean="0"/>
              <a:t>?</a:t>
            </a:r>
            <a:endParaRPr lang="en-US" sz="3600" dirty="0"/>
          </a:p>
        </p:txBody>
      </p:sp>
      <p:sp>
        <p:nvSpPr>
          <p:cNvPr id="5" name="Text Placeholder 4"/>
          <p:cNvSpPr>
            <a:spLocks noGrp="1"/>
          </p:cNvSpPr>
          <p:nvPr>
            <p:ph type="body" sz="quarter" idx="10"/>
          </p:nvPr>
        </p:nvSpPr>
        <p:spPr>
          <a:xfrm>
            <a:off x="890656" y="150865"/>
            <a:ext cx="10234544" cy="584462"/>
          </a:xfrm>
        </p:spPr>
        <p:txBody>
          <a:bodyPr>
            <a:normAutofit/>
          </a:bodyPr>
          <a:lstStyle/>
          <a:p>
            <a:r>
              <a:rPr lang="es-ES" dirty="0"/>
              <a:t>Cómo crear vídeos educativo y presentaciones en </a:t>
            </a:r>
            <a:r>
              <a:rPr lang="es-ES" dirty="0" err="1"/>
              <a:t>Canva</a:t>
            </a:r>
            <a:r>
              <a:rPr lang="es-ES" dirty="0"/>
              <a:t>: </a:t>
            </a:r>
            <a:endParaRPr lang="en-US" dirty="0"/>
          </a:p>
        </p:txBody>
      </p:sp>
      <p:sp>
        <p:nvSpPr>
          <p:cNvPr id="6" name="Text Placeholder 5"/>
          <p:cNvSpPr>
            <a:spLocks noGrp="1"/>
          </p:cNvSpPr>
          <p:nvPr>
            <p:ph type="body" sz="quarter" idx="11"/>
          </p:nvPr>
        </p:nvSpPr>
        <p:spPr/>
        <p:txBody>
          <a:bodyPr/>
          <a:lstStyle/>
          <a:p>
            <a:r>
              <a:rPr lang="en-US" sz="2600" dirty="0" smtClean="0"/>
              <a:t>2</a:t>
            </a:r>
          </a:p>
        </p:txBody>
      </p:sp>
      <p:sp>
        <p:nvSpPr>
          <p:cNvPr id="7" name="Text Box 6"/>
          <p:cNvSpPr txBox="1"/>
          <p:nvPr/>
        </p:nvSpPr>
        <p:spPr>
          <a:xfrm>
            <a:off x="1448752" y="4076700"/>
            <a:ext cx="15390495" cy="4744085"/>
          </a:xfrm>
          <a:prstGeom prst="rect">
            <a:avLst/>
          </a:prstGeom>
          <a:noFill/>
        </p:spPr>
        <p:txBody>
          <a:bodyPr wrap="square" rtlCol="0" anchor="t">
            <a:spAutoFit/>
          </a:bodyPr>
          <a:lstStyle/>
          <a:p>
            <a:pPr marL="342900" indent="-342900" algn="just">
              <a:spcBef>
                <a:spcPct val="20000"/>
              </a:spcBef>
              <a:buNone/>
            </a:pPr>
            <a:r>
              <a:rPr lang="es-ES" sz="2800" dirty="0">
                <a:latin typeface="Times New Roman" panose="02020603050405020304" pitchFamily="18" charset="0"/>
                <a:cs typeface="Times New Roman" panose="02020603050405020304" pitchFamily="18" charset="0"/>
              </a:rPr>
              <a:t> </a:t>
            </a:r>
            <a:r>
              <a:rPr lang="es-ES" sz="2800" dirty="0" smtClean="0">
                <a:latin typeface="Times New Roman" panose="02020603050405020304" pitchFamily="18" charset="0"/>
                <a:cs typeface="Times New Roman" panose="02020603050405020304" pitchFamily="18" charset="0"/>
              </a:rPr>
              <a:t>	</a:t>
            </a:r>
            <a:r>
              <a:rPr lang="es-ES" sz="2800" dirty="0" err="1" smtClean="0">
                <a:latin typeface="Times New Roman" panose="02020603050405020304" pitchFamily="18" charset="0"/>
                <a:cs typeface="Times New Roman" panose="02020603050405020304" pitchFamily="18" charset="0"/>
              </a:rPr>
              <a:t>Canva</a:t>
            </a:r>
            <a:r>
              <a:rPr lang="es-ES" sz="2800" dirty="0" smtClean="0">
                <a:latin typeface="Times New Roman" panose="02020603050405020304" pitchFamily="18" charset="0"/>
                <a:cs typeface="Times New Roman" panose="02020603050405020304" pitchFamily="18" charset="0"/>
              </a:rPr>
              <a:t> </a:t>
            </a:r>
            <a:r>
              <a:rPr lang="es-ES" sz="2800" dirty="0">
                <a:latin typeface="Times New Roman" panose="02020603050405020304" pitchFamily="18" charset="0"/>
                <a:cs typeface="Times New Roman" panose="02020603050405020304" pitchFamily="18" charset="0"/>
              </a:rPr>
              <a:t>es una plataforma australiana de diseño gráfico que se utiliza para crear gráficos y presentaciones para redes sociales.</a:t>
            </a:r>
          </a:p>
          <a:p>
            <a:pPr marL="342900" indent="-342900" algn="just">
              <a:spcBef>
                <a:spcPct val="20000"/>
              </a:spcBef>
              <a:buNone/>
            </a:pPr>
            <a:endParaRPr lang="es-ES" sz="2800" dirty="0">
              <a:latin typeface="Times New Roman" panose="02020603050405020304" pitchFamily="18" charset="0"/>
              <a:cs typeface="Times New Roman" panose="02020603050405020304" pitchFamily="18" charset="0"/>
            </a:endParaRPr>
          </a:p>
          <a:p>
            <a:pPr marL="342900" indent="-342900" algn="just">
              <a:spcBef>
                <a:spcPct val="20000"/>
              </a:spcBef>
              <a:buNone/>
            </a:pPr>
            <a:r>
              <a:rPr lang="es-ES" sz="2800" dirty="0">
                <a:latin typeface="Times New Roman" panose="02020603050405020304" pitchFamily="18" charset="0"/>
                <a:cs typeface="Times New Roman" panose="02020603050405020304" pitchFamily="18" charset="0"/>
              </a:rPr>
              <a:t>    La aplicación incluye plantillas ya preparadas para que las utilicen los usuarios, y la plataforma es gratuita y ofrece suscripciones de pago como </a:t>
            </a:r>
            <a:r>
              <a:rPr lang="es-ES" sz="2800" dirty="0" err="1">
                <a:latin typeface="Times New Roman" panose="02020603050405020304" pitchFamily="18" charset="0"/>
                <a:cs typeface="Times New Roman" panose="02020603050405020304" pitchFamily="18" charset="0"/>
              </a:rPr>
              <a:t>Canva</a:t>
            </a:r>
            <a:r>
              <a:rPr lang="es-ES" sz="2800" dirty="0">
                <a:latin typeface="Times New Roman" panose="02020603050405020304" pitchFamily="18" charset="0"/>
                <a:cs typeface="Times New Roman" panose="02020603050405020304" pitchFamily="18" charset="0"/>
              </a:rPr>
              <a:t> Pro y </a:t>
            </a:r>
            <a:r>
              <a:rPr lang="es-ES" sz="2800" dirty="0" err="1">
                <a:latin typeface="Times New Roman" panose="02020603050405020304" pitchFamily="18" charset="0"/>
                <a:cs typeface="Times New Roman" panose="02020603050405020304" pitchFamily="18" charset="0"/>
              </a:rPr>
              <a:t>Canva</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for</a:t>
            </a:r>
            <a:r>
              <a:rPr lang="es-ES" sz="2800" dirty="0">
                <a:latin typeface="Times New Roman" panose="02020603050405020304" pitchFamily="18" charset="0"/>
                <a:cs typeface="Times New Roman" panose="02020603050405020304" pitchFamily="18" charset="0"/>
              </a:rPr>
              <a:t> Enterprise para funciones adicionales. En 2021, </a:t>
            </a:r>
            <a:r>
              <a:rPr lang="es-ES" sz="2800" dirty="0" err="1">
                <a:latin typeface="Times New Roman" panose="02020603050405020304" pitchFamily="18" charset="0"/>
                <a:cs typeface="Times New Roman" panose="02020603050405020304" pitchFamily="18" charset="0"/>
              </a:rPr>
              <a:t>Canva</a:t>
            </a:r>
            <a:r>
              <a:rPr lang="es-ES" sz="2800" dirty="0">
                <a:latin typeface="Times New Roman" panose="02020603050405020304" pitchFamily="18" charset="0"/>
                <a:cs typeface="Times New Roman" panose="02020603050405020304" pitchFamily="18" charset="0"/>
              </a:rPr>
              <a:t> lanzó una herramienta de edición de vídeo.</a:t>
            </a:r>
          </a:p>
          <a:p>
            <a:pPr marL="342900" indent="-342900" algn="just">
              <a:spcBef>
                <a:spcPct val="20000"/>
              </a:spcBef>
              <a:buNone/>
            </a:pPr>
            <a:endParaRPr lang="es-ES" sz="2800" dirty="0">
              <a:latin typeface="Times New Roman" panose="02020603050405020304" pitchFamily="18" charset="0"/>
              <a:cs typeface="Times New Roman" panose="02020603050405020304" pitchFamily="18" charset="0"/>
            </a:endParaRPr>
          </a:p>
          <a:p>
            <a:pPr marL="342900" indent="-342900" algn="just">
              <a:spcBef>
                <a:spcPct val="20000"/>
              </a:spcBef>
              <a:buNone/>
            </a:pPr>
            <a:r>
              <a:rPr lang="es-ES" sz="2800" dirty="0">
                <a:latin typeface="Times New Roman" panose="02020603050405020304" pitchFamily="18" charset="0"/>
                <a:cs typeface="Times New Roman" panose="02020603050405020304" pitchFamily="18" charset="0"/>
              </a:rPr>
              <a:t>    Los usuarios también pueden pagar por la impresión y el envío de productos físicos. La empresa ha anunciado que pretende competir con Google y Microsoft en la categoría de software ofimático, con productos para páginas web y pizarras.</a:t>
            </a:r>
            <a:endParaRPr lang="en-US" sz="2800" dirty="0">
              <a:latin typeface="Times New Roman" panose="02020603050405020304" pitchFamily="18" charset="0"/>
              <a:cs typeface="Times New Roman" panose="02020603050405020304" pitchFamily="18" charset="0"/>
            </a:endParaRPr>
          </a:p>
        </p:txBody>
      </p:sp>
      <p:pic>
        <p:nvPicPr>
          <p:cNvPr id="10" name="Picture 9" descr="Canva_Logo"/>
          <p:cNvPicPr>
            <a:picLocks noChangeAspect="1"/>
          </p:cNvPicPr>
          <p:nvPr/>
        </p:nvPicPr>
        <p:blipFill>
          <a:blip r:embed="rId2"/>
          <a:stretch>
            <a:fillRect/>
          </a:stretch>
        </p:blipFill>
        <p:spPr>
          <a:xfrm>
            <a:off x="7640955" y="735330"/>
            <a:ext cx="3006090" cy="114871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90905" y="3094355"/>
            <a:ext cx="6661785" cy="5791200"/>
          </a:xfrm>
        </p:spPr>
        <p:txBody>
          <a:bodyPr>
            <a:normAutofit/>
          </a:bodyPr>
          <a:lstStyle/>
          <a:p>
            <a:pPr marL="0" indent="0" algn="ctr">
              <a:buNone/>
            </a:pPr>
            <a:r>
              <a:rPr lang="en-US" sz="3600" b="1" u="sng" dirty="0">
                <a:latin typeface="Times New Roman Bold" panose="02020603050405020304" charset="0"/>
                <a:cs typeface="Times New Roman Bold" panose="02020603050405020304" charset="0"/>
              </a:rPr>
              <a:t>Pros</a:t>
            </a:r>
            <a:endParaRPr lang="en-US" dirty="0"/>
          </a:p>
          <a:p>
            <a:pPr algn="just">
              <a:buFont typeface="Wingdings" panose="05000000000000000000" charset="0"/>
              <a:buChar char=""/>
            </a:pPr>
            <a:r>
              <a:rPr lang="es-ES" sz="2000" dirty="0"/>
              <a:t>Incluso un no diseñador puede convertirse en diseñador con </a:t>
            </a:r>
            <a:r>
              <a:rPr lang="es-ES" sz="2000" dirty="0" err="1"/>
              <a:t>Canva</a:t>
            </a:r>
            <a:endParaRPr lang="es-ES" sz="2000" dirty="0"/>
          </a:p>
          <a:p>
            <a:pPr algn="just">
              <a:buFont typeface="Wingdings" panose="05000000000000000000" charset="0"/>
              <a:buChar char=""/>
            </a:pPr>
            <a:r>
              <a:rPr lang="es-ES" sz="2000" dirty="0" err="1"/>
              <a:t>Canva</a:t>
            </a:r>
            <a:r>
              <a:rPr lang="es-ES" sz="2000" dirty="0"/>
              <a:t> es muy fácil de usar y fácil de usar</a:t>
            </a:r>
          </a:p>
          <a:p>
            <a:pPr algn="just">
              <a:buFont typeface="Wingdings" panose="05000000000000000000" charset="0"/>
              <a:buChar char=""/>
            </a:pPr>
            <a:r>
              <a:rPr lang="es-ES" sz="2000" dirty="0" err="1"/>
              <a:t>Canva</a:t>
            </a:r>
            <a:r>
              <a:rPr lang="es-ES" sz="2000" dirty="0"/>
              <a:t> ofrece plantillas para redes sociales</a:t>
            </a:r>
          </a:p>
          <a:p>
            <a:pPr algn="just">
              <a:buFont typeface="Wingdings" panose="05000000000000000000" charset="0"/>
              <a:buChar char=""/>
            </a:pPr>
            <a:r>
              <a:rPr lang="es-ES" sz="2000" dirty="0" err="1"/>
              <a:t>Canva</a:t>
            </a:r>
            <a:r>
              <a:rPr lang="es-ES" sz="2000" dirty="0"/>
              <a:t> es económico</a:t>
            </a:r>
          </a:p>
          <a:p>
            <a:pPr algn="just">
              <a:buFont typeface="Wingdings" panose="05000000000000000000" charset="0"/>
              <a:buChar char=""/>
            </a:pPr>
            <a:r>
              <a:rPr lang="es-ES" sz="2000" dirty="0" err="1"/>
              <a:t>Canva</a:t>
            </a:r>
            <a:r>
              <a:rPr lang="es-ES" sz="2000" dirty="0"/>
              <a:t> ofrece una gran variedad de plantillas y elementos</a:t>
            </a:r>
          </a:p>
          <a:p>
            <a:pPr algn="just">
              <a:buFont typeface="Wingdings" panose="05000000000000000000" charset="0"/>
              <a:buChar char=""/>
            </a:pPr>
            <a:r>
              <a:rPr lang="es-ES" sz="2000" dirty="0"/>
              <a:t>Las Plantillas Se Pueden Modificar Para Que Sean Más Personalizadas</a:t>
            </a:r>
          </a:p>
          <a:p>
            <a:pPr algn="just">
              <a:buFont typeface="Wingdings" panose="05000000000000000000" charset="0"/>
              <a:buChar char=""/>
            </a:pPr>
            <a:r>
              <a:rPr lang="es-ES" sz="2000" dirty="0" err="1"/>
              <a:t>Canva</a:t>
            </a:r>
            <a:r>
              <a:rPr lang="es-ES" sz="2000" dirty="0"/>
              <a:t> ofrece un aspecto profesional</a:t>
            </a:r>
          </a:p>
          <a:p>
            <a:pPr algn="just">
              <a:buFont typeface="Wingdings" panose="05000000000000000000" charset="0"/>
              <a:buChar char=""/>
            </a:pPr>
            <a:r>
              <a:rPr lang="es-ES" sz="2000" dirty="0" err="1"/>
              <a:t>Canva</a:t>
            </a:r>
            <a:r>
              <a:rPr lang="es-ES" sz="2000" dirty="0"/>
              <a:t> ofrece un uso de fotografías de archivo</a:t>
            </a:r>
          </a:p>
          <a:p>
            <a:pPr algn="just">
              <a:buFont typeface="Wingdings" panose="05000000000000000000" charset="0"/>
              <a:buChar char=""/>
            </a:pPr>
            <a:r>
              <a:rPr lang="es-ES" sz="2000" dirty="0"/>
              <a:t>Acceso para equipos</a:t>
            </a:r>
          </a:p>
          <a:p>
            <a:pPr algn="just">
              <a:buFont typeface="Wingdings" panose="05000000000000000000" charset="0"/>
              <a:buChar char=""/>
            </a:pPr>
            <a:r>
              <a:rPr lang="es-ES" sz="2000" dirty="0"/>
              <a:t>Comparte en Redes Sociales o Programa</a:t>
            </a:r>
          </a:p>
          <a:p>
            <a:pPr algn="just">
              <a:buFont typeface="Wingdings" panose="05000000000000000000" charset="0"/>
              <a:buChar char=""/>
            </a:pPr>
            <a:endParaRPr lang="en-US" dirty="0"/>
          </a:p>
        </p:txBody>
      </p:sp>
      <p:sp>
        <p:nvSpPr>
          <p:cNvPr id="4" name="Content Placeholder 3"/>
          <p:cNvSpPr>
            <a:spLocks noGrp="1"/>
          </p:cNvSpPr>
          <p:nvPr>
            <p:ph sz="half" idx="2"/>
          </p:nvPr>
        </p:nvSpPr>
        <p:spPr>
          <a:xfrm>
            <a:off x="11305540" y="3094355"/>
            <a:ext cx="6042546" cy="5825889"/>
          </a:xfrm>
        </p:spPr>
        <p:txBody>
          <a:bodyPr>
            <a:normAutofit/>
          </a:bodyPr>
          <a:lstStyle/>
          <a:p>
            <a:pPr marL="0" indent="0" algn="ctr">
              <a:buNone/>
            </a:pPr>
            <a:r>
              <a:rPr lang="en-US" sz="3600" b="1" u="sng" dirty="0" smtClean="0">
                <a:latin typeface="Times New Roman Bold" panose="02020603050405020304" charset="0"/>
                <a:cs typeface="Times New Roman Bold" panose="02020603050405020304" charset="0"/>
              </a:rPr>
              <a:t>Contra</a:t>
            </a:r>
            <a:endParaRPr lang="en-US" sz="2500" dirty="0"/>
          </a:p>
          <a:p>
            <a:pPr marL="0" indent="0" algn="just">
              <a:buFont typeface="Wingdings" panose="05000000000000000000" pitchFamily="2" charset="2"/>
              <a:buChar char="v"/>
            </a:pPr>
            <a:r>
              <a:rPr lang="es-ES" sz="2000" dirty="0"/>
              <a:t> Estilo </a:t>
            </a:r>
            <a:r>
              <a:rPr lang="es-ES" sz="2000" dirty="0" err="1"/>
              <a:t>Canva</a:t>
            </a:r>
            <a:endParaRPr lang="es-ES" sz="2000" dirty="0"/>
          </a:p>
          <a:p>
            <a:pPr marL="0" indent="0" algn="just">
              <a:buFont typeface="Wingdings" panose="05000000000000000000" pitchFamily="2" charset="2"/>
              <a:buChar char="v"/>
            </a:pPr>
            <a:r>
              <a:rPr lang="es-ES" sz="2000" dirty="0"/>
              <a:t> Limitación del número de plantillas</a:t>
            </a:r>
          </a:p>
          <a:p>
            <a:pPr marL="0" indent="0" algn="just">
              <a:buFont typeface="Wingdings" panose="05000000000000000000" pitchFamily="2" charset="2"/>
              <a:buChar char="v"/>
            </a:pPr>
            <a:r>
              <a:rPr lang="es-ES" sz="2000" dirty="0"/>
              <a:t> Problemas de alineación</a:t>
            </a:r>
          </a:p>
          <a:p>
            <a:pPr marL="0" indent="0" algn="just">
              <a:buFont typeface="Wingdings" panose="05000000000000000000" pitchFamily="2" charset="2"/>
              <a:buChar char="v"/>
            </a:pPr>
            <a:r>
              <a:rPr lang="es-ES" sz="2000" dirty="0"/>
              <a:t> Ajustes de exportación limitados</a:t>
            </a:r>
          </a:p>
          <a:p>
            <a:pPr marL="0" indent="0" algn="just">
              <a:buFont typeface="Wingdings" panose="05000000000000000000" pitchFamily="2" charset="2"/>
              <a:buChar char="v"/>
            </a:pPr>
            <a:r>
              <a:rPr lang="es-ES" sz="2000" dirty="0"/>
              <a:t> No se puede descargar el archivo "RAW" al ordenador</a:t>
            </a:r>
          </a:p>
          <a:p>
            <a:pPr marL="0" indent="0" algn="just">
              <a:buFont typeface="Wingdings" panose="05000000000000000000" pitchFamily="2" charset="2"/>
              <a:buChar char="v"/>
            </a:pPr>
            <a:r>
              <a:rPr lang="es-ES" sz="2000" dirty="0"/>
              <a:t> La versión gratuita es limitada</a:t>
            </a:r>
          </a:p>
          <a:p>
            <a:pPr marL="0" indent="0" algn="just">
              <a:buFont typeface="Wingdings" panose="05000000000000000000" pitchFamily="2" charset="2"/>
              <a:buChar char="v"/>
            </a:pPr>
            <a:r>
              <a:rPr lang="es-ES" sz="2000" dirty="0"/>
              <a:t> No se puede mover un diseño a otro diseño</a:t>
            </a:r>
          </a:p>
          <a:p>
            <a:pPr marL="0" indent="0" algn="just">
              <a:buFont typeface="Wingdings" panose="05000000000000000000" pitchFamily="2" charset="2"/>
              <a:buChar char="v"/>
            </a:pPr>
            <a:r>
              <a:rPr lang="es-ES" sz="2000" dirty="0"/>
              <a:t> La propiedad intelectual pertenece a </a:t>
            </a:r>
            <a:r>
              <a:rPr lang="es-ES" sz="2000" dirty="0" err="1"/>
              <a:t>Canva</a:t>
            </a:r>
            <a:endParaRPr lang="es-ES" sz="2000" dirty="0"/>
          </a:p>
          <a:p>
            <a:pPr marL="0" indent="0" algn="just">
              <a:buFont typeface="Wingdings" panose="05000000000000000000" pitchFamily="2" charset="2"/>
              <a:buChar char="v"/>
            </a:pPr>
            <a:r>
              <a:rPr lang="es-ES" sz="2000" dirty="0"/>
              <a:t> </a:t>
            </a:r>
            <a:r>
              <a:rPr lang="es-ES" sz="2000" dirty="0" err="1"/>
              <a:t>Canva</a:t>
            </a:r>
            <a:r>
              <a:rPr lang="es-ES" sz="2000" dirty="0"/>
              <a:t> puede eliminar su cuenta en cualquier momento</a:t>
            </a:r>
          </a:p>
          <a:p>
            <a:pPr marL="0" indent="0" algn="just">
              <a:buFont typeface="Wingdings" panose="05000000000000000000" pitchFamily="2" charset="2"/>
              <a:buChar char="v"/>
            </a:pPr>
            <a:r>
              <a:rPr lang="es-ES" sz="2000" dirty="0"/>
              <a:t> No se pueden crear elementos únicos </a:t>
            </a:r>
          </a:p>
          <a:p>
            <a:pPr>
              <a:buFont typeface="Wingdings" panose="05000000000000000000" pitchFamily="2" charset="2"/>
              <a:buChar char="v"/>
            </a:pPr>
            <a:endParaRPr lang="en-US" dirty="0"/>
          </a:p>
          <a:p>
            <a:pPr marL="0" indent="0">
              <a:buNone/>
            </a:pPr>
            <a:endParaRPr lang="en-US" dirty="0"/>
          </a:p>
        </p:txBody>
      </p:sp>
      <p:sp>
        <p:nvSpPr>
          <p:cNvPr id="5" name="Text Placeholder 4"/>
          <p:cNvSpPr>
            <a:spLocks noGrp="1"/>
          </p:cNvSpPr>
          <p:nvPr>
            <p:ph type="body" sz="quarter" idx="10"/>
          </p:nvPr>
        </p:nvSpPr>
        <p:spPr>
          <a:xfrm>
            <a:off x="890656" y="150865"/>
            <a:ext cx="9537746" cy="584462"/>
          </a:xfrm>
        </p:spPr>
        <p:txBody>
          <a:bodyPr>
            <a:normAutofit/>
          </a:bodyPr>
          <a:lstStyle/>
          <a:p>
            <a:r>
              <a:rPr lang="es-ES" dirty="0"/>
              <a:t>Cómo crear </a:t>
            </a:r>
            <a:r>
              <a:rPr lang="es-ES" dirty="0" smtClean="0"/>
              <a:t>vídeos </a:t>
            </a:r>
            <a:r>
              <a:rPr lang="es-ES" dirty="0"/>
              <a:t>educativo </a:t>
            </a:r>
            <a:r>
              <a:rPr lang="es-ES" dirty="0" smtClean="0"/>
              <a:t>y presentaciones en </a:t>
            </a:r>
            <a:r>
              <a:rPr lang="es-ES" dirty="0" err="1" smtClean="0"/>
              <a:t>Canva</a:t>
            </a:r>
            <a:r>
              <a:rPr lang="es-ES" dirty="0"/>
              <a:t>: </a:t>
            </a:r>
            <a:endParaRPr lang="en-US" dirty="0"/>
          </a:p>
        </p:txBody>
      </p:sp>
      <p:sp>
        <p:nvSpPr>
          <p:cNvPr id="6" name="Text Placeholder 5"/>
          <p:cNvSpPr>
            <a:spLocks noGrp="1"/>
          </p:cNvSpPr>
          <p:nvPr>
            <p:ph type="body" sz="quarter" idx="11"/>
          </p:nvPr>
        </p:nvSpPr>
        <p:spPr/>
        <p:txBody>
          <a:bodyPr/>
          <a:lstStyle/>
          <a:p>
            <a:r>
              <a:rPr lang="en-US" sz="2600" dirty="0" smtClean="0"/>
              <a:t>2</a:t>
            </a:r>
          </a:p>
        </p:txBody>
      </p:sp>
      <p:pic>
        <p:nvPicPr>
          <p:cNvPr id="8" name="Picture 7"/>
          <p:cNvPicPr>
            <a:picLocks noChangeAspect="1"/>
          </p:cNvPicPr>
          <p:nvPr/>
        </p:nvPicPr>
        <p:blipFill>
          <a:blip r:embed="rId2"/>
          <a:stretch>
            <a:fillRect/>
          </a:stretch>
        </p:blipFill>
        <p:spPr>
          <a:xfrm>
            <a:off x="7860239" y="5810676"/>
            <a:ext cx="2568163" cy="2377646"/>
          </a:xfrm>
          <a:prstGeom prst="rect">
            <a:avLst/>
          </a:prstGeom>
        </p:spPr>
      </p:pic>
      <p:sp>
        <p:nvSpPr>
          <p:cNvPr id="9" name="TextBox 8"/>
          <p:cNvSpPr txBox="1"/>
          <p:nvPr/>
        </p:nvSpPr>
        <p:spPr>
          <a:xfrm>
            <a:off x="6983095" y="4597400"/>
            <a:ext cx="4322445" cy="1999615"/>
          </a:xfrm>
          <a:prstGeom prst="rect">
            <a:avLst/>
          </a:prstGeom>
          <a:noFill/>
        </p:spPr>
        <p:txBody>
          <a:bodyPr wrap="square" rtlCol="0">
            <a:spAutoFit/>
          </a:bodyPr>
          <a:lstStyle/>
          <a:p>
            <a:pPr algn="ctr"/>
            <a:r>
              <a:rPr lang="en-GB" sz="2800" i="1" dirty="0">
                <a:solidFill>
                  <a:schemeClr val="tx2"/>
                </a:solidFill>
              </a:rPr>
              <a:t>Can you think of </a:t>
            </a:r>
            <a:r>
              <a:rPr lang="en-GB" sz="3200" i="1" dirty="0">
                <a:solidFill>
                  <a:schemeClr val="tx2"/>
                </a:solidFill>
              </a:rPr>
              <a:t>anymore?</a:t>
            </a:r>
          </a:p>
          <a:p>
            <a:pPr algn="ctr"/>
            <a:endParaRPr lang="en-GB" sz="3200" i="1" dirty="0">
              <a:solidFill>
                <a:schemeClr val="tx2"/>
              </a:solidFill>
            </a:endParaRPr>
          </a:p>
          <a:p>
            <a:pPr algn="ctr"/>
            <a:r>
              <a:rPr lang="en-GB" sz="3200" i="1" dirty="0">
                <a:solidFill>
                  <a:schemeClr val="tx2"/>
                </a:solidFill>
              </a:rPr>
              <a:t> </a:t>
            </a:r>
          </a:p>
        </p:txBody>
      </p:sp>
      <p:pic>
        <p:nvPicPr>
          <p:cNvPr id="10" name="Picture 9" descr="Canva_Logo"/>
          <p:cNvPicPr>
            <a:picLocks noChangeAspect="1"/>
          </p:cNvPicPr>
          <p:nvPr/>
        </p:nvPicPr>
        <p:blipFill>
          <a:blip r:embed="rId3"/>
          <a:stretch>
            <a:fillRect/>
          </a:stretch>
        </p:blipFill>
        <p:spPr>
          <a:xfrm>
            <a:off x="8153400" y="1305239"/>
            <a:ext cx="3006090" cy="1148715"/>
          </a:xfrm>
          <a:prstGeom prst="rect">
            <a:avLst/>
          </a:prstGeom>
        </p:spPr>
      </p:pic>
      <p:sp>
        <p:nvSpPr>
          <p:cNvPr id="11" name="Title 10"/>
          <p:cNvSpPr>
            <a:spLocks noGrp="1"/>
          </p:cNvSpPr>
          <p:nvPr>
            <p:ph type="title"/>
          </p:nvPr>
        </p:nvSpPr>
        <p:spPr>
          <a:xfrm>
            <a:off x="3914439" y="1503048"/>
            <a:ext cx="13027925" cy="774329"/>
          </a:xfrm>
        </p:spPr>
        <p:txBody>
          <a:bodyPr/>
          <a:lstStyle/>
          <a:p>
            <a:r>
              <a:rPr lang="en-US" dirty="0"/>
              <a:t>Pros &amp; </a:t>
            </a:r>
            <a:r>
              <a:rPr lang="en-US" dirty="0" smtClean="0"/>
              <a:t>Contras de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325" y="1075055"/>
            <a:ext cx="16306798" cy="1066800"/>
          </a:xfrm>
        </p:spPr>
        <p:txBody>
          <a:bodyPr>
            <a:normAutofit/>
          </a:bodyPr>
          <a:lstStyle/>
          <a:p>
            <a:pPr algn="ctr"/>
            <a:r>
              <a:rPr lang="es-ES" sz="3100" b="1" dirty="0">
                <a:latin typeface="Times New Roman Bold" panose="02020603050405020304" charset="0"/>
                <a:cs typeface="Times New Roman Bold" panose="02020603050405020304" charset="0"/>
              </a:rPr>
              <a:t>Cómo crear un vídeo educativo en </a:t>
            </a:r>
            <a:r>
              <a:rPr lang="es-ES" sz="3100" b="1" dirty="0" err="1">
                <a:latin typeface="Times New Roman Bold" panose="02020603050405020304" charset="0"/>
                <a:cs typeface="Times New Roman Bold" panose="02020603050405020304" charset="0"/>
              </a:rPr>
              <a:t>canva</a:t>
            </a:r>
            <a:r>
              <a:rPr lang="es-ES" sz="3100" b="1" dirty="0">
                <a:latin typeface="Times New Roman Bold" panose="02020603050405020304" charset="0"/>
                <a:cs typeface="Times New Roman Bold" panose="02020603050405020304" charset="0"/>
              </a:rPr>
              <a:t>: </a:t>
            </a:r>
            <a:endParaRPr lang="en-US" b="1" dirty="0">
              <a:latin typeface="Times New Roman Bold" panose="02020603050405020304" charset="0"/>
              <a:cs typeface="Times New Roman Bold" panose="02020603050405020304" charset="0"/>
            </a:endParaRPr>
          </a:p>
        </p:txBody>
      </p:sp>
      <p:sp>
        <p:nvSpPr>
          <p:cNvPr id="4" name="Text Placeholder 3"/>
          <p:cNvSpPr>
            <a:spLocks noGrp="1"/>
          </p:cNvSpPr>
          <p:nvPr>
            <p:ph type="body" sz="quarter" idx="10"/>
          </p:nvPr>
        </p:nvSpPr>
        <p:spPr/>
        <p:txBody>
          <a:bodyPr>
            <a:normAutofit fontScale="97500"/>
          </a:bodyPr>
          <a:lstStyle/>
          <a:p>
            <a:r>
              <a:rPr lang="es-ES" dirty="0"/>
              <a:t>Cómo crear vídeos educativo y presentaciones en </a:t>
            </a:r>
            <a:r>
              <a:rPr lang="es-ES" dirty="0" err="1"/>
              <a:t>Canva</a:t>
            </a:r>
            <a:r>
              <a:rPr lang="es-ES" dirty="0"/>
              <a:t>: </a:t>
            </a:r>
            <a:endParaRPr lang="en-US" dirty="0"/>
          </a:p>
        </p:txBody>
      </p:sp>
      <p:sp>
        <p:nvSpPr>
          <p:cNvPr id="5" name="Text Placeholder 4"/>
          <p:cNvSpPr>
            <a:spLocks noGrp="1"/>
          </p:cNvSpPr>
          <p:nvPr>
            <p:ph type="body" sz="quarter" idx="11"/>
          </p:nvPr>
        </p:nvSpPr>
        <p:spPr/>
        <p:txBody>
          <a:bodyPr/>
          <a:lstStyle/>
          <a:p>
            <a:r>
              <a:rPr lang="en-US" sz="2600" dirty="0" smtClean="0"/>
              <a:t>3</a:t>
            </a:r>
          </a:p>
        </p:txBody>
      </p:sp>
      <p:sp>
        <p:nvSpPr>
          <p:cNvPr id="3" name="TextBox 2"/>
          <p:cNvSpPr txBox="1"/>
          <p:nvPr/>
        </p:nvSpPr>
        <p:spPr>
          <a:xfrm>
            <a:off x="342900" y="2006900"/>
            <a:ext cx="17602200" cy="6985635"/>
          </a:xfrm>
          <a:prstGeom prst="rect">
            <a:avLst/>
          </a:prstGeom>
          <a:noFill/>
        </p:spPr>
        <p:txBody>
          <a:bodyPr wrap="square" rtlCol="0">
            <a:spAutoFit/>
          </a:bodyPr>
          <a:lstStyle/>
          <a:p>
            <a:pPr algn="just"/>
            <a:r>
              <a:rPr lang="es-ES" altLang="en-GB" sz="2800" dirty="0">
                <a:solidFill>
                  <a:schemeClr val="tx2"/>
                </a:solidFill>
                <a:latin typeface="Times New Roman" panose="02020603050405020304" pitchFamily="18" charset="0"/>
                <a:cs typeface="Times New Roman" panose="02020603050405020304" pitchFamily="18" charset="0"/>
              </a:rPr>
              <a:t>Es difícil encontrar herramientas que ofrezcan muchas funciones y que, al mismo tiempo, sean lo suficientemente sencillas como para utilizarlas en una clase llena de alumnos en un solo periodo. </a:t>
            </a:r>
          </a:p>
          <a:p>
            <a:pPr algn="just"/>
            <a:endParaRPr lang="es-ES" altLang="en-GB" sz="2800" dirty="0">
              <a:solidFill>
                <a:schemeClr val="tx2"/>
              </a:solidFill>
              <a:latin typeface="Times New Roman" panose="02020603050405020304" pitchFamily="18" charset="0"/>
              <a:cs typeface="Times New Roman" panose="02020603050405020304" pitchFamily="18" charset="0"/>
            </a:endParaRPr>
          </a:p>
          <a:p>
            <a:pPr algn="just"/>
            <a:r>
              <a:rPr lang="es-ES" altLang="en-GB" sz="2800" dirty="0" err="1">
                <a:solidFill>
                  <a:schemeClr val="tx2"/>
                </a:solidFill>
                <a:latin typeface="Times New Roman" panose="02020603050405020304" pitchFamily="18" charset="0"/>
                <a:cs typeface="Times New Roman" panose="02020603050405020304" pitchFamily="18" charset="0"/>
              </a:rPr>
              <a:t>Canva</a:t>
            </a:r>
            <a:r>
              <a:rPr lang="es-ES" altLang="en-GB" sz="2800" dirty="0">
                <a:solidFill>
                  <a:schemeClr val="tx2"/>
                </a:solidFill>
                <a:latin typeface="Times New Roman" panose="02020603050405020304" pitchFamily="18" charset="0"/>
                <a:cs typeface="Times New Roman" panose="02020603050405020304" pitchFamily="18" charset="0"/>
              </a:rPr>
              <a:t> </a:t>
            </a:r>
            <a:r>
              <a:rPr lang="es-ES" altLang="en-GB" sz="2800" dirty="0" err="1">
                <a:solidFill>
                  <a:schemeClr val="tx2"/>
                </a:solidFill>
                <a:latin typeface="Times New Roman" panose="02020603050405020304" pitchFamily="18" charset="0"/>
                <a:cs typeface="Times New Roman" panose="02020603050405020304" pitchFamily="18" charset="0"/>
              </a:rPr>
              <a:t>for</a:t>
            </a:r>
            <a:r>
              <a:rPr lang="es-ES" altLang="en-GB" sz="2800" dirty="0">
                <a:solidFill>
                  <a:schemeClr val="tx2"/>
                </a:solidFill>
                <a:latin typeface="Times New Roman" panose="02020603050405020304" pitchFamily="18" charset="0"/>
                <a:cs typeface="Times New Roman" panose="02020603050405020304" pitchFamily="18" charset="0"/>
              </a:rPr>
              <a:t> </a:t>
            </a:r>
            <a:r>
              <a:rPr lang="es-ES" altLang="en-GB" sz="2800" dirty="0" err="1">
                <a:solidFill>
                  <a:schemeClr val="tx2"/>
                </a:solidFill>
                <a:latin typeface="Times New Roman" panose="02020603050405020304" pitchFamily="18" charset="0"/>
                <a:cs typeface="Times New Roman" panose="02020603050405020304" pitchFamily="18" charset="0"/>
              </a:rPr>
              <a:t>Education</a:t>
            </a:r>
            <a:r>
              <a:rPr lang="es-ES" altLang="en-GB" sz="2800" dirty="0">
                <a:solidFill>
                  <a:schemeClr val="tx2"/>
                </a:solidFill>
                <a:latin typeface="Times New Roman" panose="02020603050405020304" pitchFamily="18" charset="0"/>
                <a:cs typeface="Times New Roman" panose="02020603050405020304" pitchFamily="18" charset="0"/>
              </a:rPr>
              <a:t>, sin embargo, es una de esas herramientas. Estudiantes de todo el mundo utilizan </a:t>
            </a:r>
            <a:r>
              <a:rPr lang="es-ES" altLang="en-GB" sz="2800" dirty="0" err="1">
                <a:solidFill>
                  <a:schemeClr val="tx2"/>
                </a:solidFill>
                <a:latin typeface="Times New Roman" panose="02020603050405020304" pitchFamily="18" charset="0"/>
                <a:cs typeface="Times New Roman" panose="02020603050405020304" pitchFamily="18" charset="0"/>
              </a:rPr>
              <a:t>Canva</a:t>
            </a:r>
            <a:r>
              <a:rPr lang="es-ES" altLang="en-GB" sz="2800" dirty="0">
                <a:solidFill>
                  <a:schemeClr val="tx2"/>
                </a:solidFill>
                <a:latin typeface="Times New Roman" panose="02020603050405020304" pitchFamily="18" charset="0"/>
                <a:cs typeface="Times New Roman" panose="02020603050405020304" pitchFamily="18" charset="0"/>
              </a:rPr>
              <a:t> para crear, comunicar y demostrar visualmente su aprendizaje a través de presentaciones, carteles, cómics, infografías y mucho más. </a:t>
            </a:r>
          </a:p>
          <a:p>
            <a:pPr algn="just"/>
            <a:endParaRPr lang="es-ES" altLang="en-GB" sz="2800" dirty="0">
              <a:solidFill>
                <a:schemeClr val="tx2"/>
              </a:solidFill>
              <a:latin typeface="Times New Roman" panose="02020603050405020304" pitchFamily="18" charset="0"/>
              <a:cs typeface="Times New Roman" panose="02020603050405020304" pitchFamily="18" charset="0"/>
            </a:endParaRPr>
          </a:p>
          <a:p>
            <a:pPr algn="just"/>
            <a:r>
              <a:rPr lang="es-ES" altLang="en-GB" sz="2800" dirty="0">
                <a:solidFill>
                  <a:schemeClr val="tx2"/>
                </a:solidFill>
                <a:latin typeface="Times New Roman" panose="02020603050405020304" pitchFamily="18" charset="0"/>
                <a:cs typeface="Times New Roman" panose="02020603050405020304" pitchFamily="18" charset="0"/>
              </a:rPr>
              <a:t>Los educadores y administradores escolares están creando entornos de aprendizaje innovadores, solidarios y envolventes mediante el diseño de carteles para las aulas, presentaciones educativas, proyectos de grupo, boletines, certificados de estudiante, horarios de clase y otros recursos educativos. </a:t>
            </a:r>
          </a:p>
          <a:p>
            <a:pPr algn="just"/>
            <a:endParaRPr lang="es-ES" altLang="en-GB" sz="2800" dirty="0">
              <a:solidFill>
                <a:schemeClr val="tx2"/>
              </a:solidFill>
              <a:latin typeface="Times New Roman" panose="02020603050405020304" pitchFamily="18" charset="0"/>
              <a:cs typeface="Times New Roman" panose="02020603050405020304" pitchFamily="18" charset="0"/>
            </a:endParaRPr>
          </a:p>
          <a:p>
            <a:pPr algn="just"/>
            <a:r>
              <a:rPr lang="es-ES" altLang="en-GB" sz="2800" dirty="0" err="1">
                <a:solidFill>
                  <a:schemeClr val="tx2"/>
                </a:solidFill>
                <a:latin typeface="Times New Roman" panose="02020603050405020304" pitchFamily="18" charset="0"/>
                <a:cs typeface="Times New Roman" panose="02020603050405020304" pitchFamily="18" charset="0"/>
              </a:rPr>
              <a:t>Canva</a:t>
            </a:r>
            <a:r>
              <a:rPr lang="es-ES" altLang="en-GB" sz="2800" dirty="0">
                <a:solidFill>
                  <a:schemeClr val="tx2"/>
                </a:solidFill>
                <a:latin typeface="Times New Roman" panose="02020603050405020304" pitchFamily="18" charset="0"/>
                <a:cs typeface="Times New Roman" panose="02020603050405020304" pitchFamily="18" charset="0"/>
              </a:rPr>
              <a:t> </a:t>
            </a:r>
            <a:r>
              <a:rPr lang="es-ES" altLang="en-GB" sz="2800" dirty="0" err="1">
                <a:solidFill>
                  <a:schemeClr val="tx2"/>
                </a:solidFill>
                <a:latin typeface="Times New Roman" panose="02020603050405020304" pitchFamily="18" charset="0"/>
                <a:cs typeface="Times New Roman" panose="02020603050405020304" pitchFamily="18" charset="0"/>
              </a:rPr>
              <a:t>for</a:t>
            </a:r>
            <a:r>
              <a:rPr lang="es-ES" altLang="en-GB" sz="2800" dirty="0">
                <a:solidFill>
                  <a:schemeClr val="tx2"/>
                </a:solidFill>
                <a:latin typeface="Times New Roman" panose="02020603050405020304" pitchFamily="18" charset="0"/>
                <a:cs typeface="Times New Roman" panose="02020603050405020304" pitchFamily="18" charset="0"/>
              </a:rPr>
              <a:t> </a:t>
            </a:r>
            <a:r>
              <a:rPr lang="es-ES" altLang="en-GB" sz="2800" dirty="0" err="1">
                <a:solidFill>
                  <a:schemeClr val="tx2"/>
                </a:solidFill>
                <a:latin typeface="Times New Roman" panose="02020603050405020304" pitchFamily="18" charset="0"/>
                <a:cs typeface="Times New Roman" panose="02020603050405020304" pitchFamily="18" charset="0"/>
              </a:rPr>
              <a:t>Education</a:t>
            </a:r>
            <a:r>
              <a:rPr lang="es-ES" altLang="en-GB" sz="2800" dirty="0">
                <a:solidFill>
                  <a:schemeClr val="tx2"/>
                </a:solidFill>
                <a:latin typeface="Times New Roman" panose="02020603050405020304" pitchFamily="18" charset="0"/>
                <a:cs typeface="Times New Roman" panose="02020603050405020304" pitchFamily="18" charset="0"/>
              </a:rPr>
              <a:t> ofrece muchas posibilidades para inspirar el aprendizaje en el aula.</a:t>
            </a:r>
          </a:p>
          <a:p>
            <a:pPr algn="just"/>
            <a:endParaRPr lang="es-ES" altLang="en-GB" sz="2800" dirty="0">
              <a:solidFill>
                <a:schemeClr val="tx2"/>
              </a:solidFill>
              <a:latin typeface="Times New Roman" panose="02020603050405020304" pitchFamily="18" charset="0"/>
              <a:cs typeface="Times New Roman" panose="02020603050405020304" pitchFamily="18" charset="0"/>
            </a:endParaRPr>
          </a:p>
          <a:p>
            <a:pPr algn="just"/>
            <a:r>
              <a:rPr lang="es-ES" altLang="en-GB" sz="2800" dirty="0">
                <a:solidFill>
                  <a:schemeClr val="tx2"/>
                </a:solidFill>
                <a:latin typeface="Times New Roman" panose="02020603050405020304" pitchFamily="18" charset="0"/>
                <a:cs typeface="Times New Roman" panose="02020603050405020304" pitchFamily="18" charset="0"/>
              </a:rPr>
              <a:t>Las herramientas de vídeo de </a:t>
            </a:r>
            <a:r>
              <a:rPr lang="es-ES" altLang="en-GB" sz="2800" dirty="0" err="1">
                <a:solidFill>
                  <a:schemeClr val="tx2"/>
                </a:solidFill>
                <a:latin typeface="Times New Roman" panose="02020603050405020304" pitchFamily="18" charset="0"/>
                <a:cs typeface="Times New Roman" panose="02020603050405020304" pitchFamily="18" charset="0"/>
              </a:rPr>
              <a:t>Canva</a:t>
            </a:r>
            <a:r>
              <a:rPr lang="es-ES" altLang="en-GB" sz="2800" dirty="0">
                <a:solidFill>
                  <a:schemeClr val="tx2"/>
                </a:solidFill>
                <a:latin typeface="Times New Roman" panose="02020603050405020304" pitchFamily="18" charset="0"/>
                <a:cs typeface="Times New Roman" panose="02020603050405020304" pitchFamily="18" charset="0"/>
              </a:rPr>
              <a:t> también se distinguen de otras opciones de edición de vídeo. Por supuesto, con una cuenta educativa, todas las funciones Pro son GRATUITAS. </a:t>
            </a:r>
          </a:p>
          <a:p>
            <a:pPr algn="just"/>
            <a:endParaRPr lang="es-ES" altLang="en-GB" sz="2800" dirty="0">
              <a:solidFill>
                <a:schemeClr val="tx2"/>
              </a:solidFill>
              <a:latin typeface="Times New Roman" panose="02020603050405020304" pitchFamily="18" charset="0"/>
              <a:cs typeface="Times New Roman" panose="02020603050405020304" pitchFamily="18" charset="0"/>
            </a:endParaRPr>
          </a:p>
          <a:p>
            <a:pPr algn="just"/>
            <a:r>
              <a:rPr lang="es-ES" altLang="en-GB" sz="2800" dirty="0">
                <a:solidFill>
                  <a:schemeClr val="tx2"/>
                </a:solidFill>
                <a:latin typeface="Times New Roman" panose="02020603050405020304" pitchFamily="18" charset="0"/>
                <a:cs typeface="Times New Roman" panose="02020603050405020304" pitchFamily="18" charset="0"/>
              </a:rPr>
              <a:t>Puedes configurar tu cuenta educativa aquí: https://www.canva.com/education/.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75" y="817245"/>
            <a:ext cx="16306798" cy="1066800"/>
          </a:xfrm>
        </p:spPr>
        <p:txBody>
          <a:bodyPr>
            <a:normAutofit/>
          </a:bodyPr>
          <a:lstStyle/>
          <a:p>
            <a:pPr algn="ctr"/>
            <a:r>
              <a:rPr lang="en-US" sz="3100" b="1" dirty="0" err="1">
                <a:latin typeface="Times New Roman Bold" panose="02020603050405020304" charset="0"/>
                <a:cs typeface="Times New Roman Bold" panose="02020603050405020304" charset="0"/>
              </a:rPr>
              <a:t>Cómo</a:t>
            </a:r>
            <a:r>
              <a:rPr lang="en-US" sz="3100" b="1" dirty="0">
                <a:latin typeface="Times New Roman Bold" panose="02020603050405020304" charset="0"/>
                <a:cs typeface="Times New Roman Bold" panose="02020603050405020304" charset="0"/>
              </a:rPr>
              <a:t> </a:t>
            </a:r>
            <a:r>
              <a:rPr lang="en-US" sz="3100" b="1" dirty="0" err="1">
                <a:latin typeface="Times New Roman Bold" panose="02020603050405020304" charset="0"/>
                <a:cs typeface="Times New Roman Bold" panose="02020603050405020304" charset="0"/>
              </a:rPr>
              <a:t>crear</a:t>
            </a:r>
            <a:r>
              <a:rPr lang="en-US" sz="3100" b="1" dirty="0">
                <a:latin typeface="Times New Roman Bold" panose="02020603050405020304" charset="0"/>
                <a:cs typeface="Times New Roman Bold" panose="02020603050405020304" charset="0"/>
              </a:rPr>
              <a:t> un video </a:t>
            </a:r>
            <a:r>
              <a:rPr lang="en-US" sz="3100" b="1" dirty="0" err="1">
                <a:latin typeface="Times New Roman Bold" panose="02020603050405020304" charset="0"/>
                <a:cs typeface="Times New Roman Bold" panose="02020603050405020304" charset="0"/>
              </a:rPr>
              <a:t>educativo</a:t>
            </a:r>
            <a:r>
              <a:rPr lang="en-US" sz="3100" b="1" dirty="0">
                <a:latin typeface="Times New Roman Bold" panose="02020603050405020304" charset="0"/>
                <a:cs typeface="Times New Roman Bold" panose="02020603050405020304" charset="0"/>
              </a:rPr>
              <a:t> en </a:t>
            </a:r>
            <a:r>
              <a:rPr lang="en-US" sz="3100" b="1" dirty="0" err="1">
                <a:latin typeface="Times New Roman Bold" panose="02020603050405020304" charset="0"/>
                <a:cs typeface="Times New Roman Bold" panose="02020603050405020304" charset="0"/>
              </a:rPr>
              <a:t>Canva</a:t>
            </a:r>
            <a:r>
              <a:rPr lang="en-US" sz="3100" b="1" dirty="0">
                <a:latin typeface="Times New Roman Bold" panose="02020603050405020304" charset="0"/>
                <a:cs typeface="Times New Roman Bold" panose="02020603050405020304" charset="0"/>
              </a:rPr>
              <a:t>: </a:t>
            </a:r>
            <a:endParaRPr lang="en-US" b="1" dirty="0">
              <a:latin typeface="Times New Roman Bold" panose="02020603050405020304" charset="0"/>
              <a:cs typeface="Times New Roman Bold" panose="02020603050405020304" charset="0"/>
            </a:endParaRPr>
          </a:p>
        </p:txBody>
      </p:sp>
      <p:sp>
        <p:nvSpPr>
          <p:cNvPr id="4" name="Text Placeholder 3"/>
          <p:cNvSpPr>
            <a:spLocks noGrp="1"/>
          </p:cNvSpPr>
          <p:nvPr>
            <p:ph type="body" sz="quarter" idx="10"/>
          </p:nvPr>
        </p:nvSpPr>
        <p:spPr/>
        <p:txBody>
          <a:bodyPr>
            <a:normAutofit fontScale="97500"/>
          </a:bodyPr>
          <a:lstStyle/>
          <a:p>
            <a:r>
              <a:rPr lang="es-ES" dirty="0"/>
              <a:t>Cómo crear vídeos educativo y presentaciones en </a:t>
            </a:r>
            <a:r>
              <a:rPr lang="es-ES" dirty="0" err="1"/>
              <a:t>Canva</a:t>
            </a:r>
            <a:r>
              <a:rPr lang="es-ES" dirty="0"/>
              <a:t>: </a:t>
            </a:r>
            <a:endParaRPr lang="en-US" dirty="0"/>
          </a:p>
        </p:txBody>
      </p:sp>
      <p:sp>
        <p:nvSpPr>
          <p:cNvPr id="5" name="Text Placeholder 4"/>
          <p:cNvSpPr>
            <a:spLocks noGrp="1"/>
          </p:cNvSpPr>
          <p:nvPr>
            <p:ph type="body" sz="quarter" idx="11"/>
          </p:nvPr>
        </p:nvSpPr>
        <p:spPr/>
        <p:txBody>
          <a:bodyPr/>
          <a:lstStyle/>
          <a:p>
            <a:r>
              <a:rPr lang="en-US" sz="2600" dirty="0" smtClean="0"/>
              <a:t>3</a:t>
            </a:r>
          </a:p>
        </p:txBody>
      </p:sp>
      <p:sp>
        <p:nvSpPr>
          <p:cNvPr id="3" name="TextBox 2"/>
          <p:cNvSpPr txBox="1"/>
          <p:nvPr/>
        </p:nvSpPr>
        <p:spPr>
          <a:xfrm>
            <a:off x="168910" y="1884345"/>
            <a:ext cx="17602200" cy="5386090"/>
          </a:xfrm>
          <a:prstGeom prst="rect">
            <a:avLst/>
          </a:prstGeom>
          <a:noFill/>
        </p:spPr>
        <p:txBody>
          <a:bodyPr wrap="square" rtlCol="0">
            <a:spAutoFit/>
          </a:bodyPr>
          <a:lstStyle/>
          <a:p>
            <a:pPr algn="just"/>
            <a:r>
              <a:rPr lang="es-ES" sz="2800" dirty="0">
                <a:solidFill>
                  <a:schemeClr val="tx2"/>
                </a:solidFill>
                <a:latin typeface="Times New Roman" panose="02020603050405020304" pitchFamily="18" charset="0"/>
                <a:cs typeface="Times New Roman" panose="02020603050405020304" pitchFamily="18" charset="0"/>
              </a:rPr>
              <a:t>Si utilizas la cuenta de educación para crear un vídeo en </a:t>
            </a:r>
            <a:r>
              <a:rPr lang="es-ES" sz="2800" dirty="0" err="1">
                <a:solidFill>
                  <a:schemeClr val="tx2"/>
                </a:solidFill>
                <a:latin typeface="Times New Roman" panose="02020603050405020304" pitchFamily="18" charset="0"/>
                <a:cs typeface="Times New Roman" panose="02020603050405020304" pitchFamily="18" charset="0"/>
              </a:rPr>
              <a:t>Canva</a:t>
            </a:r>
            <a:r>
              <a:rPr lang="es-ES" sz="2800" dirty="0">
                <a:solidFill>
                  <a:schemeClr val="tx2"/>
                </a:solidFill>
                <a:latin typeface="Times New Roman" panose="02020603050405020304" pitchFamily="18" charset="0"/>
                <a:cs typeface="Times New Roman" panose="02020603050405020304" pitchFamily="18" charset="0"/>
              </a:rPr>
              <a:t>, puedes utilizar la función de cambio de tamaño para modificar al instante el formato y las dimensiones de cualquier vídeo. También puedes colaborar en la edición del mismo vídeo al mismo tiempo que un compañero de equipo, un colega o incluso un estudiante. Por último, puedes utilizar todas estas funciones y MÁS desde un dispositivo móvil. </a:t>
            </a:r>
          </a:p>
          <a:p>
            <a:pPr algn="just"/>
            <a:endParaRPr lang="es-ES" sz="2800" dirty="0">
              <a:solidFill>
                <a:schemeClr val="tx2"/>
              </a:solidFill>
              <a:latin typeface="Times New Roman" panose="02020603050405020304" pitchFamily="18" charset="0"/>
              <a:cs typeface="Times New Roman" panose="02020603050405020304" pitchFamily="18" charset="0"/>
            </a:endParaRPr>
          </a:p>
          <a:p>
            <a:pPr algn="just"/>
            <a:r>
              <a:rPr lang="es-ES" sz="2800" dirty="0" smtClean="0">
                <a:solidFill>
                  <a:schemeClr val="tx2"/>
                </a:solidFill>
                <a:latin typeface="Times New Roman" panose="02020603050405020304" pitchFamily="18" charset="0"/>
                <a:cs typeface="Times New Roman" panose="02020603050405020304" pitchFamily="18" charset="0"/>
              </a:rPr>
              <a:t>Comienza </a:t>
            </a:r>
            <a:r>
              <a:rPr lang="es-ES" sz="2800" dirty="0">
                <a:solidFill>
                  <a:schemeClr val="tx2"/>
                </a:solidFill>
                <a:latin typeface="Times New Roman" panose="02020603050405020304" pitchFamily="18" charset="0"/>
                <a:cs typeface="Times New Roman" panose="02020603050405020304" pitchFamily="18" charset="0"/>
              </a:rPr>
              <a:t>por crear un nuevo proyecto</a:t>
            </a:r>
          </a:p>
          <a:p>
            <a:pPr algn="just"/>
            <a:r>
              <a:rPr lang="es-ES" sz="2800" dirty="0">
                <a:solidFill>
                  <a:schemeClr val="tx2"/>
                </a:solidFill>
                <a:latin typeface="Times New Roman" panose="02020603050405020304" pitchFamily="18" charset="0"/>
                <a:cs typeface="Times New Roman" panose="02020603050405020304" pitchFamily="18" charset="0"/>
              </a:rPr>
              <a:t>En la página de inicio de </a:t>
            </a:r>
            <a:r>
              <a:rPr lang="es-ES" sz="2800" dirty="0" err="1">
                <a:solidFill>
                  <a:schemeClr val="tx2"/>
                </a:solidFill>
                <a:latin typeface="Times New Roman" panose="02020603050405020304" pitchFamily="18" charset="0"/>
                <a:cs typeface="Times New Roman" panose="02020603050405020304" pitchFamily="18" charset="0"/>
              </a:rPr>
              <a:t>Canva</a:t>
            </a:r>
            <a:r>
              <a:rPr lang="es-ES" sz="2800" dirty="0">
                <a:solidFill>
                  <a:schemeClr val="tx2"/>
                </a:solidFill>
                <a:latin typeface="Times New Roman" panose="02020603050405020304" pitchFamily="18" charset="0"/>
                <a:cs typeface="Times New Roman" panose="02020603050405020304" pitchFamily="18" charset="0"/>
              </a:rPr>
              <a:t>, ve a "Video" y elige el tipo de video que quieres crear (por ejemplo: video de </a:t>
            </a:r>
            <a:r>
              <a:rPr lang="es-ES" sz="2800" dirty="0" err="1">
                <a:solidFill>
                  <a:schemeClr val="tx2"/>
                </a:solidFill>
                <a:latin typeface="Times New Roman" panose="02020603050405020304" pitchFamily="18" charset="0"/>
                <a:cs typeface="Times New Roman" panose="02020603050405020304" pitchFamily="18" charset="0"/>
              </a:rPr>
              <a:t>TikTok</a:t>
            </a:r>
            <a:r>
              <a:rPr lang="es-ES" sz="2800" dirty="0">
                <a:solidFill>
                  <a:schemeClr val="tx2"/>
                </a:solidFill>
                <a:latin typeface="Times New Roman" panose="02020603050405020304" pitchFamily="18" charset="0"/>
                <a:cs typeface="Times New Roman" panose="02020603050405020304" pitchFamily="18" charset="0"/>
              </a:rPr>
              <a:t>, presentación de video, collage de video, video de YouTube, </a:t>
            </a:r>
            <a:r>
              <a:rPr lang="es-ES" sz="2800" dirty="0" err="1">
                <a:solidFill>
                  <a:schemeClr val="tx2"/>
                </a:solidFill>
                <a:latin typeface="Times New Roman" panose="02020603050405020304" pitchFamily="18" charset="0"/>
                <a:cs typeface="Times New Roman" panose="02020603050405020304" pitchFamily="18" charset="0"/>
              </a:rPr>
              <a:t>Instagram</a:t>
            </a:r>
            <a:r>
              <a:rPr lang="es-ES" sz="2800" dirty="0">
                <a:solidFill>
                  <a:schemeClr val="tx2"/>
                </a:solidFill>
                <a:latin typeface="Times New Roman" panose="02020603050405020304" pitchFamily="18" charset="0"/>
                <a:cs typeface="Times New Roman" panose="02020603050405020304" pitchFamily="18" charset="0"/>
              </a:rPr>
              <a:t> </a:t>
            </a:r>
            <a:r>
              <a:rPr lang="es-ES" sz="2800" dirty="0" err="1">
                <a:solidFill>
                  <a:schemeClr val="tx2"/>
                </a:solidFill>
                <a:latin typeface="Times New Roman" panose="02020603050405020304" pitchFamily="18" charset="0"/>
                <a:cs typeface="Times New Roman" panose="02020603050405020304" pitchFamily="18" charset="0"/>
              </a:rPr>
              <a:t>Stories</a:t>
            </a:r>
            <a:r>
              <a:rPr lang="es-ES" sz="2800" dirty="0">
                <a:solidFill>
                  <a:schemeClr val="tx2"/>
                </a:solidFill>
                <a:latin typeface="Times New Roman" panose="02020603050405020304" pitchFamily="18" charset="0"/>
                <a:cs typeface="Times New Roman" panose="02020603050405020304" pitchFamily="18" charset="0"/>
              </a:rPr>
              <a:t>, etc.). Una vez que hayas elegido tu estilo de vídeo, puedes elegir entre las muchas opciones de plantillas o empezar desde un proyecto en blanco. </a:t>
            </a:r>
          </a:p>
          <a:p>
            <a:pPr algn="just"/>
            <a:endParaRPr lang="en-GB" sz="2800" dirty="0">
              <a:solidFill>
                <a:schemeClr val="tx2"/>
              </a:solidFill>
              <a:latin typeface="Times New Roman" panose="02020603050405020304" pitchFamily="18" charset="0"/>
              <a:cs typeface="Times New Roman" panose="02020603050405020304" pitchFamily="18" charset="0"/>
            </a:endParaRPr>
          </a:p>
          <a:p>
            <a:pPr algn="just"/>
            <a:endParaRPr lang="en-GB" sz="2800" dirty="0">
              <a:solidFill>
                <a:schemeClr val="tx2"/>
              </a:solidFill>
              <a:latin typeface="Times New Roman" panose="02020603050405020304" pitchFamily="18" charset="0"/>
              <a:cs typeface="Times New Roman" panose="02020603050405020304" pitchFamily="18" charset="0"/>
            </a:endParaRPr>
          </a:p>
          <a:p>
            <a:pPr algn="just"/>
            <a:endParaRPr lang="en-GB" dirty="0"/>
          </a:p>
          <a:p>
            <a:pPr algn="just"/>
            <a:endParaRPr lang="en-GB" dirty="0"/>
          </a:p>
        </p:txBody>
      </p:sp>
      <p:pic>
        <p:nvPicPr>
          <p:cNvPr id="10" name="Picture 9" descr="Στιγμιότυπο οθόνης 2022-12-02, 16.46.45"/>
          <p:cNvPicPr>
            <a:picLocks noChangeAspect="1"/>
          </p:cNvPicPr>
          <p:nvPr/>
        </p:nvPicPr>
        <p:blipFill>
          <a:blip r:embed="rId2"/>
          <a:stretch>
            <a:fillRect/>
          </a:stretch>
        </p:blipFill>
        <p:spPr>
          <a:xfrm>
            <a:off x="5682615" y="6055360"/>
            <a:ext cx="8465185" cy="40068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75" y="723900"/>
            <a:ext cx="16306798" cy="1066800"/>
          </a:xfrm>
        </p:spPr>
        <p:txBody>
          <a:bodyPr>
            <a:normAutofit/>
          </a:bodyPr>
          <a:lstStyle/>
          <a:p>
            <a:pPr algn="ctr"/>
            <a:r>
              <a:rPr lang="en-US" sz="3100" b="1" dirty="0" err="1">
                <a:latin typeface="Times New Roman Bold" panose="02020603050405020304" charset="0"/>
                <a:cs typeface="Times New Roman Bold" panose="02020603050405020304" charset="0"/>
              </a:rPr>
              <a:t>Cómo</a:t>
            </a:r>
            <a:r>
              <a:rPr lang="en-US" sz="3100" b="1" dirty="0">
                <a:latin typeface="Times New Roman Bold" panose="02020603050405020304" charset="0"/>
                <a:cs typeface="Times New Roman Bold" panose="02020603050405020304" charset="0"/>
              </a:rPr>
              <a:t> </a:t>
            </a:r>
            <a:r>
              <a:rPr lang="en-US" sz="3100" b="1" dirty="0" err="1">
                <a:latin typeface="Times New Roman Bold" panose="02020603050405020304" charset="0"/>
                <a:cs typeface="Times New Roman Bold" panose="02020603050405020304" charset="0"/>
              </a:rPr>
              <a:t>crear</a:t>
            </a:r>
            <a:r>
              <a:rPr lang="en-US" sz="3100" b="1" dirty="0">
                <a:latin typeface="Times New Roman Bold" panose="02020603050405020304" charset="0"/>
                <a:cs typeface="Times New Roman Bold" panose="02020603050405020304" charset="0"/>
              </a:rPr>
              <a:t> un video </a:t>
            </a:r>
            <a:r>
              <a:rPr lang="en-US" sz="3100" b="1" dirty="0" err="1">
                <a:latin typeface="Times New Roman Bold" panose="02020603050405020304" charset="0"/>
                <a:cs typeface="Times New Roman Bold" panose="02020603050405020304" charset="0"/>
              </a:rPr>
              <a:t>educativo</a:t>
            </a:r>
            <a:r>
              <a:rPr lang="en-US" sz="3100" b="1" dirty="0">
                <a:latin typeface="Times New Roman Bold" panose="02020603050405020304" charset="0"/>
                <a:cs typeface="Times New Roman Bold" panose="02020603050405020304" charset="0"/>
              </a:rPr>
              <a:t> en </a:t>
            </a:r>
            <a:r>
              <a:rPr lang="en-US" sz="3100" b="1" dirty="0" err="1">
                <a:latin typeface="Times New Roman Bold" panose="02020603050405020304" charset="0"/>
                <a:cs typeface="Times New Roman Bold" panose="02020603050405020304" charset="0"/>
              </a:rPr>
              <a:t>Canva</a:t>
            </a:r>
            <a:r>
              <a:rPr lang="en-US" sz="3100" b="1" dirty="0">
                <a:latin typeface="Times New Roman Bold" panose="02020603050405020304" charset="0"/>
                <a:cs typeface="Times New Roman Bold" panose="02020603050405020304" charset="0"/>
              </a:rPr>
              <a:t>: </a:t>
            </a:r>
            <a:endParaRPr lang="en-US" b="1" dirty="0">
              <a:latin typeface="Times New Roman Bold" panose="02020603050405020304" charset="0"/>
              <a:cs typeface="Times New Roman Bold" panose="02020603050405020304" charset="0"/>
            </a:endParaRPr>
          </a:p>
        </p:txBody>
      </p:sp>
      <p:sp>
        <p:nvSpPr>
          <p:cNvPr id="4" name="Text Placeholder 3"/>
          <p:cNvSpPr>
            <a:spLocks noGrp="1"/>
          </p:cNvSpPr>
          <p:nvPr>
            <p:ph type="body" sz="quarter" idx="10"/>
          </p:nvPr>
        </p:nvSpPr>
        <p:spPr/>
        <p:txBody>
          <a:bodyPr>
            <a:normAutofit fontScale="97500"/>
          </a:bodyPr>
          <a:lstStyle/>
          <a:p>
            <a:r>
              <a:rPr lang="es-ES" dirty="0"/>
              <a:t>Cómo crear vídeos educativo y presentaciones en </a:t>
            </a:r>
            <a:r>
              <a:rPr lang="es-ES" dirty="0" err="1"/>
              <a:t>Canva</a:t>
            </a:r>
            <a:r>
              <a:rPr lang="es-ES" dirty="0"/>
              <a:t>: </a:t>
            </a:r>
            <a:endParaRPr lang="en-US" dirty="0"/>
          </a:p>
        </p:txBody>
      </p:sp>
      <p:sp>
        <p:nvSpPr>
          <p:cNvPr id="5" name="Text Placeholder 4"/>
          <p:cNvSpPr>
            <a:spLocks noGrp="1"/>
          </p:cNvSpPr>
          <p:nvPr>
            <p:ph type="body" sz="quarter" idx="11"/>
          </p:nvPr>
        </p:nvSpPr>
        <p:spPr/>
        <p:txBody>
          <a:bodyPr/>
          <a:lstStyle/>
          <a:p>
            <a:r>
              <a:rPr lang="en-US" sz="2600" dirty="0" smtClean="0"/>
              <a:t>3</a:t>
            </a:r>
          </a:p>
        </p:txBody>
      </p:sp>
      <p:sp>
        <p:nvSpPr>
          <p:cNvPr id="3" name="TextBox 2"/>
          <p:cNvSpPr txBox="1"/>
          <p:nvPr/>
        </p:nvSpPr>
        <p:spPr>
          <a:xfrm>
            <a:off x="822325" y="1790700"/>
            <a:ext cx="9159875" cy="7263527"/>
          </a:xfrm>
          <a:prstGeom prst="rect">
            <a:avLst/>
          </a:prstGeom>
          <a:noFill/>
        </p:spPr>
        <p:txBody>
          <a:bodyPr wrap="square" rtlCol="0">
            <a:spAutoFit/>
          </a:bodyPr>
          <a:lstStyle/>
          <a:p>
            <a:pPr algn="just"/>
            <a:r>
              <a:rPr lang="es-ES" sz="2800" b="1" dirty="0">
                <a:solidFill>
                  <a:schemeClr val="tx2"/>
                </a:solidFill>
                <a:latin typeface="Times New Roman Bold" panose="02020603050405020304" charset="0"/>
                <a:cs typeface="Times New Roman Bold" panose="02020603050405020304" charset="0"/>
              </a:rPr>
              <a:t>Utiliza plantillas prediseñadas de </a:t>
            </a:r>
            <a:r>
              <a:rPr lang="es-ES" sz="2800" b="1" dirty="0" err="1">
                <a:solidFill>
                  <a:schemeClr val="tx2"/>
                </a:solidFill>
                <a:latin typeface="Times New Roman Bold" panose="02020603050405020304" charset="0"/>
                <a:cs typeface="Times New Roman Bold" panose="02020603050405020304" charset="0"/>
              </a:rPr>
              <a:t>Canva</a:t>
            </a:r>
            <a:endParaRPr lang="es-ES" sz="2800" b="1" dirty="0">
              <a:solidFill>
                <a:schemeClr val="tx2"/>
              </a:solidFill>
              <a:latin typeface="Times New Roman Bold" panose="02020603050405020304" charset="0"/>
              <a:cs typeface="Times New Roman Bold" panose="02020603050405020304" charset="0"/>
            </a:endParaRPr>
          </a:p>
          <a:p>
            <a:pPr algn="just"/>
            <a:r>
              <a:rPr lang="es-ES" sz="2800" dirty="0" err="1">
                <a:solidFill>
                  <a:schemeClr val="tx2"/>
                </a:solidFill>
                <a:latin typeface="Times New Roman" panose="02020603050405020304" pitchFamily="18" charset="0"/>
                <a:cs typeface="Times New Roman" panose="02020603050405020304" pitchFamily="18" charset="0"/>
              </a:rPr>
              <a:t>Canva</a:t>
            </a:r>
            <a:r>
              <a:rPr lang="es-ES" sz="2800" dirty="0">
                <a:solidFill>
                  <a:schemeClr val="tx2"/>
                </a:solidFill>
                <a:latin typeface="Times New Roman" panose="02020603050405020304" pitchFamily="18" charset="0"/>
                <a:cs typeface="Times New Roman" panose="02020603050405020304" pitchFamily="18" charset="0"/>
              </a:rPr>
              <a:t> tiene toda una biblioteca de imágenes de vídeo que puedes usar para crear medios, igual que con las imágenes fijas y animadas.  Esto significa que puedes crear un proyecto de vídeo completo utilizando medios de stock sin tener que capturar tus propias secuencias de vídeo.  Esto puede ser realmente útil si estás haciendo vídeos para mostrar a los estudiantes en tu propia clase, haciendo vídeos promocionales para tu conjunto o departamento, creando vídeos para presentar a tu grupo o cada canción en tu concierto, o incluso haciendo anuncios para próximos eventos.</a:t>
            </a:r>
          </a:p>
          <a:p>
            <a:pPr algn="just"/>
            <a:endParaRPr lang="es-ES" sz="2800" dirty="0">
              <a:solidFill>
                <a:schemeClr val="tx2"/>
              </a:solidFill>
              <a:latin typeface="Times New Roman" panose="02020603050405020304" pitchFamily="18" charset="0"/>
              <a:cs typeface="Times New Roman" panose="02020603050405020304" pitchFamily="18" charset="0"/>
            </a:endParaRPr>
          </a:p>
          <a:p>
            <a:pPr algn="just"/>
            <a:r>
              <a:rPr lang="es-ES" sz="2800" dirty="0">
                <a:solidFill>
                  <a:schemeClr val="tx2"/>
                </a:solidFill>
                <a:latin typeface="Times New Roman" panose="02020603050405020304" pitchFamily="18" charset="0"/>
                <a:cs typeface="Times New Roman" panose="02020603050405020304" pitchFamily="18" charset="0"/>
              </a:rPr>
              <a:t>Puedes buscar fácilmente entre los vídeos disponibles utilizando frases clave como "niño tocando la flauta", "público aplaudiendo", "bienvenida" u otras frases clave que quieras incluir. Asegúrate de filtrar tus opciones eligiendo "vídeos".</a:t>
            </a:r>
          </a:p>
          <a:p>
            <a:pPr algn="just"/>
            <a:endParaRPr lang="en-GB" dirty="0"/>
          </a:p>
        </p:txBody>
      </p:sp>
      <p:pic>
        <p:nvPicPr>
          <p:cNvPr id="6" name="Picture 5" descr="1 untitled"/>
          <p:cNvPicPr>
            <a:picLocks noChangeAspect="1"/>
          </p:cNvPicPr>
          <p:nvPr/>
        </p:nvPicPr>
        <p:blipFill>
          <a:blip r:embed="rId2"/>
          <a:stretch>
            <a:fillRect/>
          </a:stretch>
        </p:blipFill>
        <p:spPr>
          <a:xfrm>
            <a:off x="10439400" y="2251710"/>
            <a:ext cx="5583555" cy="64452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75" y="723900"/>
            <a:ext cx="16306798" cy="1066800"/>
          </a:xfrm>
        </p:spPr>
        <p:txBody>
          <a:bodyPr>
            <a:normAutofit/>
          </a:bodyPr>
          <a:lstStyle/>
          <a:p>
            <a:pPr algn="ctr"/>
            <a:r>
              <a:rPr lang="en-US" sz="3100" b="1" dirty="0" err="1" smtClean="0">
                <a:latin typeface="Times New Roman Bold" panose="02020603050405020304" charset="0"/>
                <a:cs typeface="Times New Roman Bold" panose="02020603050405020304" charset="0"/>
              </a:rPr>
              <a:t>Cómo</a:t>
            </a:r>
            <a:r>
              <a:rPr lang="en-US" sz="3100" b="1" dirty="0" smtClean="0">
                <a:latin typeface="Times New Roman Bold" panose="02020603050405020304" charset="0"/>
                <a:cs typeface="Times New Roman Bold" panose="02020603050405020304" charset="0"/>
              </a:rPr>
              <a:t> </a:t>
            </a:r>
            <a:r>
              <a:rPr lang="en-US" sz="3100" b="1" dirty="0" err="1" smtClean="0">
                <a:latin typeface="Times New Roman Bold" panose="02020603050405020304" charset="0"/>
                <a:cs typeface="Times New Roman Bold" panose="02020603050405020304" charset="0"/>
              </a:rPr>
              <a:t>crear</a:t>
            </a:r>
            <a:r>
              <a:rPr lang="en-US" sz="3100" b="1" dirty="0" smtClean="0">
                <a:latin typeface="Times New Roman Bold" panose="02020603050405020304" charset="0"/>
                <a:cs typeface="Times New Roman Bold" panose="02020603050405020304" charset="0"/>
              </a:rPr>
              <a:t> un video </a:t>
            </a:r>
            <a:r>
              <a:rPr lang="en-US" sz="3100" b="1" dirty="0" err="1" smtClean="0">
                <a:latin typeface="Times New Roman Bold" panose="02020603050405020304" charset="0"/>
                <a:cs typeface="Times New Roman Bold" panose="02020603050405020304" charset="0"/>
              </a:rPr>
              <a:t>educativo</a:t>
            </a:r>
            <a:r>
              <a:rPr lang="en-US" sz="3100" b="1" dirty="0" smtClean="0">
                <a:latin typeface="Times New Roman Bold" panose="02020603050405020304" charset="0"/>
                <a:cs typeface="Times New Roman Bold" panose="02020603050405020304" charset="0"/>
              </a:rPr>
              <a:t> en </a:t>
            </a:r>
            <a:r>
              <a:rPr lang="en-US" sz="3100" b="1" dirty="0" err="1" smtClean="0">
                <a:latin typeface="Times New Roman Bold" panose="02020603050405020304" charset="0"/>
                <a:cs typeface="Times New Roman Bold" panose="02020603050405020304" charset="0"/>
              </a:rPr>
              <a:t>Canva</a:t>
            </a:r>
            <a:r>
              <a:rPr lang="en-US" sz="3100" b="1" dirty="0" smtClean="0">
                <a:latin typeface="Times New Roman Bold" panose="02020603050405020304" charset="0"/>
                <a:cs typeface="Times New Roman Bold" panose="02020603050405020304" charset="0"/>
              </a:rPr>
              <a:t>: </a:t>
            </a:r>
            <a:r>
              <a:rPr lang="en-US" b="1" dirty="0" smtClean="0">
                <a:latin typeface="Times New Roman Bold" panose="02020603050405020304" charset="0"/>
                <a:cs typeface="Times New Roman Bold" panose="02020603050405020304" charset="0"/>
              </a:rPr>
              <a:t> </a:t>
            </a:r>
            <a:endParaRPr lang="en-US" b="1" dirty="0">
              <a:latin typeface="Times New Roman Bold" panose="02020603050405020304" charset="0"/>
              <a:cs typeface="Times New Roman Bold" panose="02020603050405020304" charset="0"/>
            </a:endParaRPr>
          </a:p>
        </p:txBody>
      </p:sp>
      <p:sp>
        <p:nvSpPr>
          <p:cNvPr id="4" name="Text Placeholder 3"/>
          <p:cNvSpPr>
            <a:spLocks noGrp="1"/>
          </p:cNvSpPr>
          <p:nvPr>
            <p:ph type="body" sz="quarter" idx="10"/>
          </p:nvPr>
        </p:nvSpPr>
        <p:spPr/>
        <p:txBody>
          <a:bodyPr>
            <a:normAutofit fontScale="97500"/>
          </a:bodyPr>
          <a:lstStyle/>
          <a:p>
            <a:r>
              <a:rPr lang="es-ES" dirty="0"/>
              <a:t>Cómo crear vídeos educativo y presentaciones en </a:t>
            </a:r>
            <a:r>
              <a:rPr lang="es-ES" dirty="0" err="1"/>
              <a:t>Canva</a:t>
            </a:r>
            <a:r>
              <a:rPr lang="es-ES" dirty="0"/>
              <a:t>: </a:t>
            </a:r>
            <a:endParaRPr lang="en-US" dirty="0"/>
          </a:p>
        </p:txBody>
      </p:sp>
      <p:sp>
        <p:nvSpPr>
          <p:cNvPr id="5" name="Text Placeholder 4"/>
          <p:cNvSpPr>
            <a:spLocks noGrp="1"/>
          </p:cNvSpPr>
          <p:nvPr>
            <p:ph type="body" sz="quarter" idx="11"/>
          </p:nvPr>
        </p:nvSpPr>
        <p:spPr/>
        <p:txBody>
          <a:bodyPr/>
          <a:lstStyle/>
          <a:p>
            <a:r>
              <a:rPr lang="en-US" sz="2600" dirty="0" smtClean="0"/>
              <a:t>3</a:t>
            </a:r>
          </a:p>
        </p:txBody>
      </p:sp>
      <p:sp>
        <p:nvSpPr>
          <p:cNvPr id="3" name="TextBox 2"/>
          <p:cNvSpPr txBox="1"/>
          <p:nvPr/>
        </p:nvSpPr>
        <p:spPr>
          <a:xfrm>
            <a:off x="822325" y="1790701"/>
            <a:ext cx="7178675" cy="3810000"/>
          </a:xfrm>
          <a:prstGeom prst="rect">
            <a:avLst/>
          </a:prstGeom>
          <a:noFill/>
        </p:spPr>
        <p:txBody>
          <a:bodyPr wrap="square" rtlCol="0">
            <a:spAutoFit/>
          </a:bodyPr>
          <a:lstStyle/>
          <a:p>
            <a:pPr algn="just"/>
            <a:r>
              <a:rPr lang="es-ES" sz="2800" b="1" dirty="0">
                <a:solidFill>
                  <a:schemeClr val="tx2"/>
                </a:solidFill>
                <a:latin typeface="Times New Roman Bold" panose="02020603050405020304" charset="0"/>
                <a:cs typeface="Times New Roman Bold" panose="02020603050405020304" charset="0"/>
              </a:rPr>
              <a:t>Añade tu propio contenido</a:t>
            </a:r>
          </a:p>
          <a:p>
            <a:pPr algn="just"/>
            <a:r>
              <a:rPr lang="es-ES" sz="2800" dirty="0">
                <a:solidFill>
                  <a:schemeClr val="tx2"/>
                </a:solidFill>
                <a:latin typeface="Times New Roman" panose="02020603050405020304" pitchFamily="18" charset="0"/>
                <a:cs typeface="Times New Roman" panose="02020603050405020304" pitchFamily="18" charset="0"/>
              </a:rPr>
              <a:t>También puedes optar por subir tus propios medios de vídeo (vídeos grabados en un dispositivo independiente) o puedes grabar directamente en </a:t>
            </a:r>
            <a:r>
              <a:rPr lang="es-ES" sz="2800" dirty="0" err="1">
                <a:solidFill>
                  <a:schemeClr val="tx2"/>
                </a:solidFill>
                <a:latin typeface="Times New Roman" panose="02020603050405020304" pitchFamily="18" charset="0"/>
                <a:cs typeface="Times New Roman" panose="02020603050405020304" pitchFamily="18" charset="0"/>
              </a:rPr>
              <a:t>Canva</a:t>
            </a:r>
            <a:r>
              <a:rPr lang="es-ES" sz="2800" dirty="0">
                <a:solidFill>
                  <a:schemeClr val="tx2"/>
                </a:solidFill>
                <a:latin typeface="Times New Roman" panose="02020603050405020304" pitchFamily="18" charset="0"/>
                <a:cs typeface="Times New Roman" panose="02020603050405020304" pitchFamily="18" charset="0"/>
              </a:rPr>
              <a:t>. En cualquier caso, tendrás que tocar "Cargar" en la barra de herramientas situada en la parte izquierda de la pantalla de diseño.</a:t>
            </a:r>
          </a:p>
          <a:p>
            <a:pPr algn="just"/>
            <a:endParaRPr lang="en-GB" dirty="0"/>
          </a:p>
        </p:txBody>
      </p:sp>
      <p:pic>
        <p:nvPicPr>
          <p:cNvPr id="7" name="Picture 6" descr="2Untitled"/>
          <p:cNvPicPr>
            <a:picLocks noChangeAspect="1"/>
          </p:cNvPicPr>
          <p:nvPr/>
        </p:nvPicPr>
        <p:blipFill>
          <a:blip r:embed="rId2"/>
          <a:stretch>
            <a:fillRect/>
          </a:stretch>
        </p:blipFill>
        <p:spPr>
          <a:xfrm>
            <a:off x="10161905" y="1959610"/>
            <a:ext cx="6679565" cy="4164965"/>
          </a:xfrm>
          <a:prstGeom prst="rect">
            <a:avLst/>
          </a:prstGeom>
        </p:spPr>
      </p:pic>
      <p:sp>
        <p:nvSpPr>
          <p:cNvPr id="8" name="TextBox 2"/>
          <p:cNvSpPr txBox="1"/>
          <p:nvPr/>
        </p:nvSpPr>
        <p:spPr>
          <a:xfrm>
            <a:off x="674370" y="6441440"/>
            <a:ext cx="9373235" cy="2092881"/>
          </a:xfrm>
          <a:prstGeom prst="rect">
            <a:avLst/>
          </a:prstGeom>
          <a:noFill/>
        </p:spPr>
        <p:txBody>
          <a:bodyPr wrap="square" rtlCol="0">
            <a:spAutoFit/>
          </a:bodyPr>
          <a:lstStyle/>
          <a:p>
            <a:pPr algn="just"/>
            <a:r>
              <a:rPr lang="es-ES" sz="2800" dirty="0">
                <a:solidFill>
                  <a:schemeClr val="tx2"/>
                </a:solidFill>
                <a:latin typeface="Times New Roman" panose="02020603050405020304" pitchFamily="18" charset="0"/>
                <a:cs typeface="Times New Roman" panose="02020603050405020304" pitchFamily="18" charset="0"/>
              </a:rPr>
              <a:t>Al igual que con otras plantillas, puedes personalizar las secuencias a tu gusto y necesidades utilizando las herramientas de edición una vez añadidas a tu línea de tiempo de vídeo situada en la parte inferior de la pantalla de diseño.</a:t>
            </a:r>
          </a:p>
          <a:p>
            <a:pPr algn="just"/>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75" y="723900"/>
            <a:ext cx="16306798" cy="1066800"/>
          </a:xfrm>
        </p:spPr>
        <p:txBody>
          <a:bodyPr>
            <a:normAutofit/>
          </a:bodyPr>
          <a:lstStyle/>
          <a:p>
            <a:pPr algn="ctr"/>
            <a:r>
              <a:rPr lang="en-US" sz="3100" b="1" dirty="0" err="1">
                <a:latin typeface="Times New Roman Bold" panose="02020603050405020304" charset="0"/>
                <a:cs typeface="Times New Roman Bold" panose="02020603050405020304" charset="0"/>
              </a:rPr>
              <a:t>Cómo</a:t>
            </a:r>
            <a:r>
              <a:rPr lang="en-US" sz="3100" b="1" dirty="0">
                <a:latin typeface="Times New Roman Bold" panose="02020603050405020304" charset="0"/>
                <a:cs typeface="Times New Roman Bold" panose="02020603050405020304" charset="0"/>
              </a:rPr>
              <a:t> </a:t>
            </a:r>
            <a:r>
              <a:rPr lang="en-US" sz="3100" b="1" dirty="0" err="1">
                <a:latin typeface="Times New Roman Bold" panose="02020603050405020304" charset="0"/>
                <a:cs typeface="Times New Roman Bold" panose="02020603050405020304" charset="0"/>
              </a:rPr>
              <a:t>crear</a:t>
            </a:r>
            <a:r>
              <a:rPr lang="en-US" sz="3100" b="1" dirty="0">
                <a:latin typeface="Times New Roman Bold" panose="02020603050405020304" charset="0"/>
                <a:cs typeface="Times New Roman Bold" panose="02020603050405020304" charset="0"/>
              </a:rPr>
              <a:t> un video </a:t>
            </a:r>
            <a:r>
              <a:rPr lang="en-US" sz="3100" b="1" dirty="0" err="1">
                <a:latin typeface="Times New Roman Bold" panose="02020603050405020304" charset="0"/>
                <a:cs typeface="Times New Roman Bold" panose="02020603050405020304" charset="0"/>
              </a:rPr>
              <a:t>educativo</a:t>
            </a:r>
            <a:r>
              <a:rPr lang="en-US" sz="3100" b="1" dirty="0">
                <a:latin typeface="Times New Roman Bold" panose="02020603050405020304" charset="0"/>
                <a:cs typeface="Times New Roman Bold" panose="02020603050405020304" charset="0"/>
              </a:rPr>
              <a:t> en </a:t>
            </a:r>
            <a:r>
              <a:rPr lang="en-US" sz="3100" b="1" dirty="0" err="1">
                <a:latin typeface="Times New Roman Bold" panose="02020603050405020304" charset="0"/>
                <a:cs typeface="Times New Roman Bold" panose="02020603050405020304" charset="0"/>
              </a:rPr>
              <a:t>Canva</a:t>
            </a:r>
            <a:r>
              <a:rPr lang="en-US" sz="3100" b="1" dirty="0">
                <a:latin typeface="Times New Roman Bold" panose="02020603050405020304" charset="0"/>
                <a:cs typeface="Times New Roman Bold" panose="02020603050405020304" charset="0"/>
              </a:rPr>
              <a:t>: </a:t>
            </a:r>
            <a:endParaRPr lang="en-US" b="1" dirty="0">
              <a:latin typeface="Times New Roman Bold" panose="02020603050405020304" charset="0"/>
              <a:cs typeface="Times New Roman Bold" panose="02020603050405020304" charset="0"/>
            </a:endParaRPr>
          </a:p>
        </p:txBody>
      </p:sp>
      <p:sp>
        <p:nvSpPr>
          <p:cNvPr id="4" name="Text Placeholder 3"/>
          <p:cNvSpPr>
            <a:spLocks noGrp="1"/>
          </p:cNvSpPr>
          <p:nvPr>
            <p:ph type="body" sz="quarter" idx="10"/>
          </p:nvPr>
        </p:nvSpPr>
        <p:spPr/>
        <p:txBody>
          <a:bodyPr>
            <a:normAutofit fontScale="97500"/>
          </a:bodyPr>
          <a:lstStyle/>
          <a:p>
            <a:r>
              <a:rPr lang="es-ES" dirty="0"/>
              <a:t>Cómo crear vídeos educativo y presentaciones en </a:t>
            </a:r>
            <a:r>
              <a:rPr lang="es-ES" dirty="0" err="1"/>
              <a:t>Canva</a:t>
            </a:r>
            <a:r>
              <a:rPr lang="es-ES" dirty="0"/>
              <a:t>: </a:t>
            </a:r>
            <a:endParaRPr lang="en-US" dirty="0"/>
          </a:p>
        </p:txBody>
      </p:sp>
      <p:sp>
        <p:nvSpPr>
          <p:cNvPr id="5" name="Text Placeholder 4"/>
          <p:cNvSpPr>
            <a:spLocks noGrp="1"/>
          </p:cNvSpPr>
          <p:nvPr>
            <p:ph type="body" sz="quarter" idx="11"/>
          </p:nvPr>
        </p:nvSpPr>
        <p:spPr/>
        <p:txBody>
          <a:bodyPr/>
          <a:lstStyle/>
          <a:p>
            <a:r>
              <a:rPr lang="en-US" sz="2600" dirty="0" smtClean="0"/>
              <a:t>3</a:t>
            </a:r>
          </a:p>
        </p:txBody>
      </p:sp>
      <p:sp>
        <p:nvSpPr>
          <p:cNvPr id="3" name="TextBox 2"/>
          <p:cNvSpPr txBox="1"/>
          <p:nvPr/>
        </p:nvSpPr>
        <p:spPr>
          <a:xfrm>
            <a:off x="381001" y="1790700"/>
            <a:ext cx="7395210" cy="7263527"/>
          </a:xfrm>
          <a:prstGeom prst="rect">
            <a:avLst/>
          </a:prstGeom>
          <a:noFill/>
        </p:spPr>
        <p:txBody>
          <a:bodyPr wrap="square" rtlCol="0">
            <a:spAutoFit/>
          </a:bodyPr>
          <a:lstStyle/>
          <a:p>
            <a:pPr algn="just"/>
            <a:r>
              <a:rPr lang="es-ES" sz="2800" b="1" dirty="0">
                <a:solidFill>
                  <a:schemeClr val="tx2"/>
                </a:solidFill>
                <a:latin typeface="Times New Roman Bold" panose="02020603050405020304" charset="0"/>
                <a:cs typeface="Times New Roman Bold" panose="02020603050405020304" charset="0"/>
              </a:rPr>
              <a:t>Edita tu contenido</a:t>
            </a:r>
          </a:p>
          <a:p>
            <a:pPr algn="just"/>
            <a:r>
              <a:rPr lang="es-ES" sz="2800" dirty="0">
                <a:solidFill>
                  <a:schemeClr val="tx2"/>
                </a:solidFill>
                <a:latin typeface="Times New Roman" panose="02020603050405020304" pitchFamily="18" charset="0"/>
                <a:cs typeface="Times New Roman" panose="02020603050405020304" pitchFamily="18" charset="0"/>
              </a:rPr>
              <a:t>Hay muchísimas opciones para que tus vídeos queden perfectos en el proceso de edición, ¡sin necesidad de tener experiencia en edición! De hecho, si estás familiarizado con </a:t>
            </a:r>
            <a:r>
              <a:rPr lang="es-ES" sz="2800" dirty="0" err="1">
                <a:solidFill>
                  <a:schemeClr val="tx2"/>
                </a:solidFill>
                <a:latin typeface="Times New Roman" panose="02020603050405020304" pitchFamily="18" charset="0"/>
                <a:cs typeface="Times New Roman" panose="02020603050405020304" pitchFamily="18" charset="0"/>
              </a:rPr>
              <a:t>Canva</a:t>
            </a:r>
            <a:r>
              <a:rPr lang="es-ES" sz="2800" dirty="0">
                <a:solidFill>
                  <a:schemeClr val="tx2"/>
                </a:solidFill>
                <a:latin typeface="Times New Roman" panose="02020603050405020304" pitchFamily="18" charset="0"/>
                <a:cs typeface="Times New Roman" panose="02020603050405020304" pitchFamily="18" charset="0"/>
              </a:rPr>
              <a:t>, muchas de las herramientas funcionan prácticamente igual. </a:t>
            </a:r>
          </a:p>
          <a:p>
            <a:pPr algn="just"/>
            <a:endParaRPr lang="es-ES" sz="2800" dirty="0">
              <a:solidFill>
                <a:schemeClr val="tx2"/>
              </a:solidFill>
              <a:latin typeface="Times New Roman" panose="02020603050405020304" pitchFamily="18" charset="0"/>
              <a:cs typeface="Times New Roman" panose="02020603050405020304" pitchFamily="18" charset="0"/>
            </a:endParaRPr>
          </a:p>
          <a:p>
            <a:pPr algn="just"/>
            <a:r>
              <a:rPr lang="es-ES" sz="2800" dirty="0">
                <a:solidFill>
                  <a:schemeClr val="tx2"/>
                </a:solidFill>
                <a:latin typeface="Times New Roman" panose="02020603050405020304" pitchFamily="18" charset="0"/>
                <a:cs typeface="Times New Roman" panose="02020603050405020304" pitchFamily="18" charset="0"/>
              </a:rPr>
              <a:t>Aquí tienes algunos consejos rápidos que te ayudarán a empezar. </a:t>
            </a:r>
          </a:p>
          <a:p>
            <a:pPr algn="just"/>
            <a:endParaRPr lang="es-ES" sz="2800" dirty="0">
              <a:solidFill>
                <a:schemeClr val="tx2"/>
              </a:solidFill>
              <a:latin typeface="Times New Roman" panose="02020603050405020304" pitchFamily="18" charset="0"/>
              <a:cs typeface="Times New Roman" panose="02020603050405020304" pitchFamily="18" charset="0"/>
            </a:endParaRPr>
          </a:p>
          <a:p>
            <a:pPr algn="just"/>
            <a:r>
              <a:rPr lang="es-ES" sz="2800" dirty="0">
                <a:solidFill>
                  <a:schemeClr val="tx2"/>
                </a:solidFill>
                <a:latin typeface="Times New Roman" panose="02020603050405020304" pitchFamily="18" charset="0"/>
                <a:cs typeface="Times New Roman" panose="02020603050405020304" pitchFamily="18" charset="0"/>
              </a:rPr>
              <a:t>Para recortar, recortar, voltear o animar tu vídeo: </a:t>
            </a:r>
          </a:p>
          <a:p>
            <a:pPr algn="just"/>
            <a:endParaRPr lang="es-ES" sz="2800" dirty="0">
              <a:solidFill>
                <a:schemeClr val="tx2"/>
              </a:solidFill>
              <a:latin typeface="Times New Roman" panose="02020603050405020304" pitchFamily="18" charset="0"/>
              <a:cs typeface="Times New Roman" panose="02020603050405020304" pitchFamily="18" charset="0"/>
            </a:endParaRPr>
          </a:p>
          <a:p>
            <a:pPr algn="just"/>
            <a:r>
              <a:rPr lang="es-ES" sz="2800" dirty="0">
                <a:solidFill>
                  <a:schemeClr val="tx2"/>
                </a:solidFill>
                <a:latin typeface="Times New Roman" panose="02020603050405020304" pitchFamily="18" charset="0"/>
                <a:cs typeface="Times New Roman" panose="02020603050405020304" pitchFamily="18" charset="0"/>
              </a:rPr>
              <a:t>Haz clic en el vídeo en el espacio de diseño. Aparecerá una barra de herramientas en la parte superior de la pantalla para realizar estos ajustes.</a:t>
            </a:r>
          </a:p>
          <a:p>
            <a:pPr algn="just"/>
            <a:endParaRPr lang="en-GB" dirty="0"/>
          </a:p>
        </p:txBody>
      </p:sp>
      <p:pic>
        <p:nvPicPr>
          <p:cNvPr id="6" name="Picture 5" descr="3 Untitled"/>
          <p:cNvPicPr>
            <a:picLocks noChangeAspect="1"/>
          </p:cNvPicPr>
          <p:nvPr/>
        </p:nvPicPr>
        <p:blipFill>
          <a:blip r:embed="rId2"/>
          <a:stretch>
            <a:fillRect/>
          </a:stretch>
        </p:blipFill>
        <p:spPr>
          <a:xfrm>
            <a:off x="8463280" y="2513330"/>
            <a:ext cx="8545830" cy="526034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 Up Template</Template>
  <TotalTime>138</TotalTime>
  <Words>2374</Words>
  <Application>Microsoft Office PowerPoint</Application>
  <PresentationFormat>Personalizado</PresentationFormat>
  <Paragraphs>219</Paragraphs>
  <Slides>21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21</vt:i4>
      </vt:variant>
    </vt:vector>
  </HeadingPairs>
  <TitlesOfParts>
    <vt:vector size="28" baseType="lpstr">
      <vt:lpstr>Trebuchet MS</vt:lpstr>
      <vt:lpstr>Wingdings</vt:lpstr>
      <vt:lpstr>Calibri</vt:lpstr>
      <vt:lpstr>Arial</vt:lpstr>
      <vt:lpstr>Times New Roman Bold</vt:lpstr>
      <vt:lpstr>Times New Roman</vt:lpstr>
      <vt:lpstr>Office Theme</vt:lpstr>
      <vt:lpstr>Módulo 2 – Crear Recursos</vt:lpstr>
      <vt:lpstr> Objectivos:   Tras la finalización de este modulo serás capaz de:  ● Crear Videos y Presentaciones educativas  ● Conocer y ser capaz de para crear Infografías para el aprendizaje de idiomas  ● Identificar y elegir las mejores herramientas en línea se adapte e incluso mejorarlos en el aula en línea.   </vt:lpstr>
      <vt:lpstr>¿Qué es Canva?</vt:lpstr>
      <vt:lpstr>Pros &amp; Contras de </vt:lpstr>
      <vt:lpstr>Cómo crear un vídeo educativo en canva: </vt:lpstr>
      <vt:lpstr>Cómo crear un video educativo en Canva: </vt:lpstr>
      <vt:lpstr>Cómo crear un video educativo en Canva: </vt:lpstr>
      <vt:lpstr>Cómo crear un video educativo en Canva:  </vt:lpstr>
      <vt:lpstr>Cómo crear un video educativo en Canva: </vt:lpstr>
      <vt:lpstr>Cómo crear un video educativo en Canva: </vt:lpstr>
      <vt:lpstr>Cómo crear un video educativo en Canva: </vt:lpstr>
      <vt:lpstr>Cómo crear un video educativo en Canva: </vt:lpstr>
      <vt:lpstr>Cómo crear una presentación en Canva: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I</cp:lastModifiedBy>
  <cp:revision>31</cp:revision>
  <dcterms:created xsi:type="dcterms:W3CDTF">2022-12-02T16:35:52Z</dcterms:created>
  <dcterms:modified xsi:type="dcterms:W3CDTF">2023-01-02T16:57:45Z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1033-3.2.0.6370</vt:lpwstr>
  </property>
</Properties>
</file>