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6"/>
  </p:handoutMasterIdLst>
  <p:sldIdLst>
    <p:sldId id="256" r:id="rId2"/>
    <p:sldId id="257" r:id="rId3"/>
    <p:sldId id="259" r:id="rId4"/>
    <p:sldId id="258" r:id="rId5"/>
    <p:sldId id="260" r:id="rId6"/>
    <p:sldId id="261" r:id="rId7"/>
    <p:sldId id="262" r:id="rId8"/>
    <p:sldId id="263" r:id="rId9"/>
    <p:sldId id="264" r:id="rId10"/>
    <p:sldId id="266" r:id="rId11"/>
    <p:sldId id="267" r:id="rId12"/>
    <p:sldId id="268" r:id="rId13"/>
    <p:sldId id="269" r:id="rId14"/>
    <p:sldId id="265" r:id="rId15"/>
  </p:sldIdLst>
  <p:sldSz cx="18288000" cy="10287000"/>
  <p:notesSz cx="6858000" cy="9144000"/>
  <p:embeddedFontLst>
    <p:embeddedFont>
      <p:font typeface="Trebuchet MS" panose="020B0603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12E"/>
    <a:srgbClr val="83162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D44D4-9BA4-4A55-9FA3-2D160DE1091B}" v="18" dt="2022-11-22T09:01:32.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50" d="100"/>
          <a:sy n="50"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ker" userId="104b63cff7f67389" providerId="LiveId" clId="{694D44D4-9BA4-4A55-9FA3-2D160DE1091B}"/>
    <pc:docChg chg="undo custSel addSld delSld modSld sldOrd">
      <pc:chgData name="Emma Barker" userId="104b63cff7f67389" providerId="LiveId" clId="{694D44D4-9BA4-4A55-9FA3-2D160DE1091B}" dt="2022-11-22T09:08:26.500" v="12281" actId="313"/>
      <pc:docMkLst>
        <pc:docMk/>
      </pc:docMkLst>
      <pc:sldChg chg="modSp mod">
        <pc:chgData name="Emma Barker" userId="104b63cff7f67389" providerId="LiveId" clId="{694D44D4-9BA4-4A55-9FA3-2D160DE1091B}" dt="2022-11-21T10:20:48.729" v="6254" actId="20577"/>
        <pc:sldMkLst>
          <pc:docMk/>
          <pc:sldMk cId="792637084" sldId="256"/>
        </pc:sldMkLst>
        <pc:spChg chg="mod">
          <ac:chgData name="Emma Barker" userId="104b63cff7f67389" providerId="LiveId" clId="{694D44D4-9BA4-4A55-9FA3-2D160DE1091B}" dt="2022-11-21T10:20:48.729" v="6254" actId="20577"/>
          <ac:spMkLst>
            <pc:docMk/>
            <pc:sldMk cId="792637084" sldId="256"/>
            <ac:spMk id="3" creationId="{00000000-0000-0000-0000-000000000000}"/>
          </ac:spMkLst>
        </pc:spChg>
      </pc:sldChg>
      <pc:sldChg chg="modSp mod">
        <pc:chgData name="Emma Barker" userId="104b63cff7f67389" providerId="LiveId" clId="{694D44D4-9BA4-4A55-9FA3-2D160DE1091B}" dt="2022-11-16T10:13:57.916" v="534" actId="20577"/>
        <pc:sldMkLst>
          <pc:docMk/>
          <pc:sldMk cId="2175100000" sldId="257"/>
        </pc:sldMkLst>
        <pc:spChg chg="mod">
          <ac:chgData name="Emma Barker" userId="104b63cff7f67389" providerId="LiveId" clId="{694D44D4-9BA4-4A55-9FA3-2D160DE1091B}" dt="2022-11-16T10:13:57.916" v="534" actId="20577"/>
          <ac:spMkLst>
            <pc:docMk/>
            <pc:sldMk cId="2175100000" sldId="257"/>
            <ac:spMk id="2" creationId="{00000000-0000-0000-0000-000000000000}"/>
          </ac:spMkLst>
        </pc:spChg>
      </pc:sldChg>
      <pc:sldChg chg="addSp delSp modSp mod">
        <pc:chgData name="Emma Barker" userId="104b63cff7f67389" providerId="LiveId" clId="{694D44D4-9BA4-4A55-9FA3-2D160DE1091B}" dt="2022-11-22T07:49:44.072" v="8468" actId="20577"/>
        <pc:sldMkLst>
          <pc:docMk/>
          <pc:sldMk cId="2774875438" sldId="258"/>
        </pc:sldMkLst>
        <pc:spChg chg="mod">
          <ac:chgData name="Emma Barker" userId="104b63cff7f67389" providerId="LiveId" clId="{694D44D4-9BA4-4A55-9FA3-2D160DE1091B}" dt="2022-11-16T10:16:52.595" v="727" actId="20577"/>
          <ac:spMkLst>
            <pc:docMk/>
            <pc:sldMk cId="2774875438" sldId="258"/>
            <ac:spMk id="2" creationId="{00000000-0000-0000-0000-000000000000}"/>
          </ac:spMkLst>
        </pc:spChg>
        <pc:spChg chg="del">
          <ac:chgData name="Emma Barker" userId="104b63cff7f67389" providerId="LiveId" clId="{694D44D4-9BA4-4A55-9FA3-2D160DE1091B}" dt="2022-11-16T10:17:28.461" v="728" actId="3680"/>
          <ac:spMkLst>
            <pc:docMk/>
            <pc:sldMk cId="2774875438" sldId="258"/>
            <ac:spMk id="3" creationId="{00000000-0000-0000-0000-000000000000}"/>
          </ac:spMkLst>
        </pc:spChg>
        <pc:spChg chg="add mod">
          <ac:chgData name="Emma Barker" userId="104b63cff7f67389" providerId="LiveId" clId="{694D44D4-9BA4-4A55-9FA3-2D160DE1091B}" dt="2022-11-22T07:49:44.072" v="8468" actId="20577"/>
          <ac:spMkLst>
            <pc:docMk/>
            <pc:sldMk cId="2774875438" sldId="258"/>
            <ac:spMk id="3" creationId="{5A6EA580-3E55-E8A4-6ABB-8FC94F852000}"/>
          </ac:spMkLst>
        </pc:spChg>
        <pc:spChg chg="mod">
          <ac:chgData name="Emma Barker" userId="104b63cff7f67389" providerId="LiveId" clId="{694D44D4-9BA4-4A55-9FA3-2D160DE1091B}" dt="2022-11-16T10:14:38.034" v="579" actId="20577"/>
          <ac:spMkLst>
            <pc:docMk/>
            <pc:sldMk cId="2774875438" sldId="258"/>
            <ac:spMk id="4" creationId="{00000000-0000-0000-0000-000000000000}"/>
          </ac:spMkLst>
        </pc:spChg>
        <pc:graphicFrameChg chg="add mod ord modGraphic">
          <ac:chgData name="Emma Barker" userId="104b63cff7f67389" providerId="LiveId" clId="{694D44D4-9BA4-4A55-9FA3-2D160DE1091B}" dt="2022-11-17T11:15:23.296" v="1253" actId="20577"/>
          <ac:graphicFrameMkLst>
            <pc:docMk/>
            <pc:sldMk cId="2774875438" sldId="258"/>
            <ac:graphicFrameMk id="6" creationId="{7D0E1797-FCF9-9D15-B861-8342BA07B562}"/>
          </ac:graphicFrameMkLst>
        </pc:graphicFrameChg>
      </pc:sldChg>
      <pc:sldChg chg="addSp modSp mod ord">
        <pc:chgData name="Emma Barker" userId="104b63cff7f67389" providerId="LiveId" clId="{694D44D4-9BA4-4A55-9FA3-2D160DE1091B}" dt="2022-11-21T08:17:01.812" v="2521" actId="20577"/>
        <pc:sldMkLst>
          <pc:docMk/>
          <pc:sldMk cId="2520926197" sldId="259"/>
        </pc:sldMkLst>
        <pc:spChg chg="mod">
          <ac:chgData name="Emma Barker" userId="104b63cff7f67389" providerId="LiveId" clId="{694D44D4-9BA4-4A55-9FA3-2D160DE1091B}" dt="2022-11-17T12:06:28.087" v="2412" actId="20577"/>
          <ac:spMkLst>
            <pc:docMk/>
            <pc:sldMk cId="2520926197" sldId="259"/>
            <ac:spMk id="2" creationId="{00000000-0000-0000-0000-000000000000}"/>
          </ac:spMkLst>
        </pc:spChg>
        <pc:spChg chg="mod">
          <ac:chgData name="Emma Barker" userId="104b63cff7f67389" providerId="LiveId" clId="{694D44D4-9BA4-4A55-9FA3-2D160DE1091B}" dt="2022-11-21T08:13:33.007" v="2472" actId="20577"/>
          <ac:spMkLst>
            <pc:docMk/>
            <pc:sldMk cId="2520926197" sldId="259"/>
            <ac:spMk id="3" creationId="{00000000-0000-0000-0000-000000000000}"/>
          </ac:spMkLst>
        </pc:spChg>
        <pc:spChg chg="mod">
          <ac:chgData name="Emma Barker" userId="104b63cff7f67389" providerId="LiveId" clId="{694D44D4-9BA4-4A55-9FA3-2D160DE1091B}" dt="2022-11-21T08:13:40.913" v="2474" actId="20577"/>
          <ac:spMkLst>
            <pc:docMk/>
            <pc:sldMk cId="2520926197" sldId="259"/>
            <ac:spMk id="4" creationId="{00000000-0000-0000-0000-000000000000}"/>
          </ac:spMkLst>
        </pc:spChg>
        <pc:spChg chg="mod">
          <ac:chgData name="Emma Barker" userId="104b63cff7f67389" providerId="LiveId" clId="{694D44D4-9BA4-4A55-9FA3-2D160DE1091B}" dt="2022-11-17T11:23:44.383" v="1791" actId="20577"/>
          <ac:spMkLst>
            <pc:docMk/>
            <pc:sldMk cId="2520926197" sldId="259"/>
            <ac:spMk id="5" creationId="{00000000-0000-0000-0000-000000000000}"/>
          </ac:spMkLst>
        </pc:spChg>
        <pc:spChg chg="add mod">
          <ac:chgData name="Emma Barker" userId="104b63cff7f67389" providerId="LiveId" clId="{694D44D4-9BA4-4A55-9FA3-2D160DE1091B}" dt="2022-11-21T08:17:01.812" v="2521" actId="20577"/>
          <ac:spMkLst>
            <pc:docMk/>
            <pc:sldMk cId="2520926197" sldId="259"/>
            <ac:spMk id="9" creationId="{0C90FD2A-2AD7-82A2-6E27-1B79FDAE4CD0}"/>
          </ac:spMkLst>
        </pc:spChg>
        <pc:picChg chg="add mod">
          <ac:chgData name="Emma Barker" userId="104b63cff7f67389" providerId="LiveId" clId="{694D44D4-9BA4-4A55-9FA3-2D160DE1091B}" dt="2022-11-17T12:06:08.925" v="2411" actId="1076"/>
          <ac:picMkLst>
            <pc:docMk/>
            <pc:sldMk cId="2520926197" sldId="259"/>
            <ac:picMk id="8" creationId="{1106D8EE-51B7-FEC5-3A22-2B523F1709FE}"/>
          </ac:picMkLst>
        </pc:picChg>
      </pc:sldChg>
      <pc:sldChg chg="addSp delSp modSp mod modClrScheme chgLayout">
        <pc:chgData name="Emma Barker" userId="104b63cff7f67389" providerId="LiveId" clId="{694D44D4-9BA4-4A55-9FA3-2D160DE1091B}" dt="2022-11-21T08:45:00.016" v="3635" actId="20577"/>
        <pc:sldMkLst>
          <pc:docMk/>
          <pc:sldMk cId="3187926420" sldId="260"/>
        </pc:sldMkLst>
        <pc:spChg chg="mod">
          <ac:chgData name="Emma Barker" userId="104b63cff7f67389" providerId="LiveId" clId="{694D44D4-9BA4-4A55-9FA3-2D160DE1091B}" dt="2022-11-21T08:42:17.500" v="3472" actId="14100"/>
          <ac:spMkLst>
            <pc:docMk/>
            <pc:sldMk cId="3187926420" sldId="260"/>
            <ac:spMk id="2" creationId="{00000000-0000-0000-0000-000000000000}"/>
          </ac:spMkLst>
        </pc:spChg>
        <pc:spChg chg="mod">
          <ac:chgData name="Emma Barker" userId="104b63cff7f67389" providerId="LiveId" clId="{694D44D4-9BA4-4A55-9FA3-2D160DE1091B}" dt="2022-11-21T08:43:11.942" v="3506" actId="14100"/>
          <ac:spMkLst>
            <pc:docMk/>
            <pc:sldMk cId="3187926420" sldId="260"/>
            <ac:spMk id="3" creationId="{00000000-0000-0000-0000-000000000000}"/>
          </ac:spMkLst>
        </pc:spChg>
        <pc:spChg chg="del">
          <ac:chgData name="Emma Barker" userId="104b63cff7f67389" providerId="LiveId" clId="{694D44D4-9BA4-4A55-9FA3-2D160DE1091B}" dt="2022-11-21T08:21:29.169" v="2523" actId="26606"/>
          <ac:spMkLst>
            <pc:docMk/>
            <pc:sldMk cId="3187926420" sldId="260"/>
            <ac:spMk id="4" creationId="{00000000-0000-0000-0000-000000000000}"/>
          </ac:spMkLst>
        </pc:spChg>
        <pc:spChg chg="del">
          <ac:chgData name="Emma Barker" userId="104b63cff7f67389" providerId="LiveId" clId="{694D44D4-9BA4-4A55-9FA3-2D160DE1091B}" dt="2022-11-21T08:21:29.169" v="2523" actId="26606"/>
          <ac:spMkLst>
            <pc:docMk/>
            <pc:sldMk cId="3187926420" sldId="260"/>
            <ac:spMk id="5" creationId="{00000000-0000-0000-0000-000000000000}"/>
          </ac:spMkLst>
        </pc:spChg>
        <pc:spChg chg="del">
          <ac:chgData name="Emma Barker" userId="104b63cff7f67389" providerId="LiveId" clId="{694D44D4-9BA4-4A55-9FA3-2D160DE1091B}" dt="2022-11-21T08:21:22.205" v="2522" actId="22"/>
          <ac:spMkLst>
            <pc:docMk/>
            <pc:sldMk cId="3187926420" sldId="260"/>
            <ac:spMk id="6" creationId="{00000000-0000-0000-0000-000000000000}"/>
          </ac:spMkLst>
        </pc:spChg>
        <pc:spChg chg="mod">
          <ac:chgData name="Emma Barker" userId="104b63cff7f67389" providerId="LiveId" clId="{694D44D4-9BA4-4A55-9FA3-2D160DE1091B}" dt="2022-11-21T08:21:29.169" v="2523" actId="26606"/>
          <ac:spMkLst>
            <pc:docMk/>
            <pc:sldMk cId="3187926420" sldId="260"/>
            <ac:spMk id="7" creationId="{00000000-0000-0000-0000-000000000000}"/>
          </ac:spMkLst>
        </pc:spChg>
        <pc:spChg chg="del">
          <ac:chgData name="Emma Barker" userId="104b63cff7f67389" providerId="LiveId" clId="{694D44D4-9BA4-4A55-9FA3-2D160DE1091B}" dt="2022-11-21T08:21:29.169" v="2523" actId="26606"/>
          <ac:spMkLst>
            <pc:docMk/>
            <pc:sldMk cId="3187926420" sldId="260"/>
            <ac:spMk id="8" creationId="{00000000-0000-0000-0000-000000000000}"/>
          </ac:spMkLst>
        </pc:spChg>
        <pc:spChg chg="add mod">
          <ac:chgData name="Emma Barker" userId="104b63cff7f67389" providerId="LiveId" clId="{694D44D4-9BA4-4A55-9FA3-2D160DE1091B}" dt="2022-11-21T08:45:00.016" v="3635" actId="20577"/>
          <ac:spMkLst>
            <pc:docMk/>
            <pc:sldMk cId="3187926420" sldId="260"/>
            <ac:spMk id="11" creationId="{6DE7CD87-CDE1-0EAA-170F-B3EA2DE27701}"/>
          </ac:spMkLst>
        </pc:spChg>
        <pc:spChg chg="add mod">
          <ac:chgData name="Emma Barker" userId="104b63cff7f67389" providerId="LiveId" clId="{694D44D4-9BA4-4A55-9FA3-2D160DE1091B}" dt="2022-11-21T08:44:53.529" v="3633" actId="20577"/>
          <ac:spMkLst>
            <pc:docMk/>
            <pc:sldMk cId="3187926420" sldId="260"/>
            <ac:spMk id="12" creationId="{38E7C5B3-54A4-2732-1C51-AE96C7008503}"/>
          </ac:spMkLst>
        </pc:spChg>
        <pc:spChg chg="add mod">
          <ac:chgData name="Emma Barker" userId="104b63cff7f67389" providerId="LiveId" clId="{694D44D4-9BA4-4A55-9FA3-2D160DE1091B}" dt="2022-11-21T08:21:29.169" v="2523" actId="26606"/>
          <ac:spMkLst>
            <pc:docMk/>
            <pc:sldMk cId="3187926420" sldId="260"/>
            <ac:spMk id="15" creationId="{46599BA6-2337-3E19-22EB-686D72A73065}"/>
          </ac:spMkLst>
        </pc:spChg>
        <pc:picChg chg="add mod ord">
          <ac:chgData name="Emma Barker" userId="104b63cff7f67389" providerId="LiveId" clId="{694D44D4-9BA4-4A55-9FA3-2D160DE1091B}" dt="2022-11-21T08:21:29.169" v="2523" actId="26606"/>
          <ac:picMkLst>
            <pc:docMk/>
            <pc:sldMk cId="3187926420" sldId="260"/>
            <ac:picMk id="10" creationId="{A8FD6BBC-E9CB-545F-4E34-071A20FEB0E8}"/>
          </ac:picMkLst>
        </pc:picChg>
      </pc:sldChg>
      <pc:sldChg chg="addSp delSp modSp mod">
        <pc:chgData name="Emma Barker" userId="104b63cff7f67389" providerId="LiveId" clId="{694D44D4-9BA4-4A55-9FA3-2D160DE1091B}" dt="2022-11-21T09:44:17.857" v="4924" actId="1076"/>
        <pc:sldMkLst>
          <pc:docMk/>
          <pc:sldMk cId="2017474765" sldId="261"/>
        </pc:sldMkLst>
        <pc:spChg chg="del mod">
          <ac:chgData name="Emma Barker" userId="104b63cff7f67389" providerId="LiveId" clId="{694D44D4-9BA4-4A55-9FA3-2D160DE1091B}" dt="2022-11-21T09:17:04.686" v="4071" actId="478"/>
          <ac:spMkLst>
            <pc:docMk/>
            <pc:sldMk cId="2017474765" sldId="261"/>
            <ac:spMk id="2" creationId="{00000000-0000-0000-0000-000000000000}"/>
          </ac:spMkLst>
        </pc:spChg>
        <pc:spChg chg="mod">
          <ac:chgData name="Emma Barker" userId="104b63cff7f67389" providerId="LiveId" clId="{694D44D4-9BA4-4A55-9FA3-2D160DE1091B}" dt="2022-11-21T09:42:10.521" v="4920" actId="207"/>
          <ac:spMkLst>
            <pc:docMk/>
            <pc:sldMk cId="2017474765" sldId="261"/>
            <ac:spMk id="3" creationId="{00000000-0000-0000-0000-000000000000}"/>
          </ac:spMkLst>
        </pc:spChg>
        <pc:spChg chg="del mod">
          <ac:chgData name="Emma Barker" userId="104b63cff7f67389" providerId="LiveId" clId="{694D44D4-9BA4-4A55-9FA3-2D160DE1091B}" dt="2022-11-21T09:18:24.312" v="4149" actId="478"/>
          <ac:spMkLst>
            <pc:docMk/>
            <pc:sldMk cId="2017474765" sldId="261"/>
            <ac:spMk id="4" creationId="{00000000-0000-0000-0000-000000000000}"/>
          </ac:spMkLst>
        </pc:spChg>
        <pc:spChg chg="mod">
          <ac:chgData name="Emma Barker" userId="104b63cff7f67389" providerId="LiveId" clId="{694D44D4-9BA4-4A55-9FA3-2D160DE1091B}" dt="2022-11-21T08:45:23.247" v="3650" actId="20577"/>
          <ac:spMkLst>
            <pc:docMk/>
            <pc:sldMk cId="2017474765" sldId="261"/>
            <ac:spMk id="5" creationId="{00000000-0000-0000-0000-000000000000}"/>
          </ac:spMkLst>
        </pc:spChg>
        <pc:spChg chg="add mod">
          <ac:chgData name="Emma Barker" userId="104b63cff7f67389" providerId="LiveId" clId="{694D44D4-9BA4-4A55-9FA3-2D160DE1091B}" dt="2022-11-21T09:42:15.055" v="4922" actId="20577"/>
          <ac:spMkLst>
            <pc:docMk/>
            <pc:sldMk cId="2017474765" sldId="261"/>
            <ac:spMk id="7" creationId="{BF16FC1D-5A96-24BB-FD9A-4D604495FF94}"/>
          </ac:spMkLst>
        </pc:spChg>
        <pc:picChg chg="add mod">
          <ac:chgData name="Emma Barker" userId="104b63cff7f67389" providerId="LiveId" clId="{694D44D4-9BA4-4A55-9FA3-2D160DE1091B}" dt="2022-11-21T09:44:17.857" v="4924" actId="1076"/>
          <ac:picMkLst>
            <pc:docMk/>
            <pc:sldMk cId="2017474765" sldId="261"/>
            <ac:picMk id="9" creationId="{80EC14A6-EDB6-496C-C29F-AC8518F4F59F}"/>
          </ac:picMkLst>
        </pc:picChg>
      </pc:sldChg>
      <pc:sldChg chg="addSp delSp modSp mod">
        <pc:chgData name="Emma Barker" userId="104b63cff7f67389" providerId="LiveId" clId="{694D44D4-9BA4-4A55-9FA3-2D160DE1091B}" dt="2022-11-21T10:20:28.543" v="6231" actId="1076"/>
        <pc:sldMkLst>
          <pc:docMk/>
          <pc:sldMk cId="367930337" sldId="262"/>
        </pc:sldMkLst>
        <pc:spChg chg="del mod">
          <ac:chgData name="Emma Barker" userId="104b63cff7f67389" providerId="LiveId" clId="{694D44D4-9BA4-4A55-9FA3-2D160DE1091B}" dt="2022-11-21T09:46:45.165" v="4951" actId="478"/>
          <ac:spMkLst>
            <pc:docMk/>
            <pc:sldMk cId="367930337" sldId="262"/>
            <ac:spMk id="2" creationId="{00000000-0000-0000-0000-000000000000}"/>
          </ac:spMkLst>
        </pc:spChg>
        <pc:spChg chg="del mod">
          <ac:chgData name="Emma Barker" userId="104b63cff7f67389" providerId="LiveId" clId="{694D44D4-9BA4-4A55-9FA3-2D160DE1091B}" dt="2022-11-21T09:46:27.609" v="4948" actId="478"/>
          <ac:spMkLst>
            <pc:docMk/>
            <pc:sldMk cId="367930337" sldId="262"/>
            <ac:spMk id="3" creationId="{00000000-0000-0000-0000-000000000000}"/>
          </ac:spMkLst>
        </pc:spChg>
        <pc:spChg chg="del mod">
          <ac:chgData name="Emma Barker" userId="104b63cff7f67389" providerId="LiveId" clId="{694D44D4-9BA4-4A55-9FA3-2D160DE1091B}" dt="2022-11-21T09:46:53.872" v="4953" actId="478"/>
          <ac:spMkLst>
            <pc:docMk/>
            <pc:sldMk cId="367930337" sldId="262"/>
            <ac:spMk id="4" creationId="{00000000-0000-0000-0000-000000000000}"/>
          </ac:spMkLst>
        </pc:spChg>
        <pc:spChg chg="mod">
          <ac:chgData name="Emma Barker" userId="104b63cff7f67389" providerId="LiveId" clId="{694D44D4-9BA4-4A55-9FA3-2D160DE1091B}" dt="2022-11-21T09:46:06.841" v="4945" actId="20577"/>
          <ac:spMkLst>
            <pc:docMk/>
            <pc:sldMk cId="367930337" sldId="262"/>
            <ac:spMk id="5" creationId="{00000000-0000-0000-0000-000000000000}"/>
          </ac:spMkLst>
        </pc:spChg>
        <pc:spChg chg="add mod">
          <ac:chgData name="Emma Barker" userId="104b63cff7f67389" providerId="LiveId" clId="{694D44D4-9BA4-4A55-9FA3-2D160DE1091B}" dt="2022-11-21T10:19:14.451" v="6229" actId="20577"/>
          <ac:spMkLst>
            <pc:docMk/>
            <pc:sldMk cId="367930337" sldId="262"/>
            <ac:spMk id="7" creationId="{173758CF-B2D4-D741-4D00-685725C274E9}"/>
          </ac:spMkLst>
        </pc:spChg>
        <pc:picChg chg="add mod">
          <ac:chgData name="Emma Barker" userId="104b63cff7f67389" providerId="LiveId" clId="{694D44D4-9BA4-4A55-9FA3-2D160DE1091B}" dt="2022-11-21T10:20:28.543" v="6231" actId="1076"/>
          <ac:picMkLst>
            <pc:docMk/>
            <pc:sldMk cId="367930337" sldId="262"/>
            <ac:picMk id="9" creationId="{A46AD593-98EC-F3E2-AEA6-A5A6B5AE1859}"/>
          </ac:picMkLst>
        </pc:picChg>
      </pc:sldChg>
      <pc:sldChg chg="addSp delSp modSp mod">
        <pc:chgData name="Emma Barker" userId="104b63cff7f67389" providerId="LiveId" clId="{694D44D4-9BA4-4A55-9FA3-2D160DE1091B}" dt="2022-11-21T12:30:08.536" v="7078" actId="20577"/>
        <pc:sldMkLst>
          <pc:docMk/>
          <pc:sldMk cId="2944166481" sldId="263"/>
        </pc:sldMkLst>
        <pc:spChg chg="del mod">
          <ac:chgData name="Emma Barker" userId="104b63cff7f67389" providerId="LiveId" clId="{694D44D4-9BA4-4A55-9FA3-2D160DE1091B}" dt="2022-11-21T12:12:55.865" v="6274" actId="478"/>
          <ac:spMkLst>
            <pc:docMk/>
            <pc:sldMk cId="2944166481" sldId="263"/>
            <ac:spMk id="2" creationId="{00000000-0000-0000-0000-000000000000}"/>
          </ac:spMkLst>
        </pc:spChg>
        <pc:spChg chg="del mod">
          <ac:chgData name="Emma Barker" userId="104b63cff7f67389" providerId="LiveId" clId="{694D44D4-9BA4-4A55-9FA3-2D160DE1091B}" dt="2022-11-21T12:13:00.868" v="6276" actId="478"/>
          <ac:spMkLst>
            <pc:docMk/>
            <pc:sldMk cId="2944166481" sldId="263"/>
            <ac:spMk id="3" creationId="{00000000-0000-0000-0000-000000000000}"/>
          </ac:spMkLst>
        </pc:spChg>
        <pc:spChg chg="mod">
          <ac:chgData name="Emma Barker" userId="104b63cff7f67389" providerId="LiveId" clId="{694D44D4-9BA4-4A55-9FA3-2D160DE1091B}" dt="2022-11-21T10:21:23.548" v="6271" actId="20577"/>
          <ac:spMkLst>
            <pc:docMk/>
            <pc:sldMk cId="2944166481" sldId="263"/>
            <ac:spMk id="4" creationId="{00000000-0000-0000-0000-000000000000}"/>
          </ac:spMkLst>
        </pc:spChg>
        <pc:spChg chg="add mod">
          <ac:chgData name="Emma Barker" userId="104b63cff7f67389" providerId="LiveId" clId="{694D44D4-9BA4-4A55-9FA3-2D160DE1091B}" dt="2022-11-21T12:30:08.536" v="7078" actId="20577"/>
          <ac:spMkLst>
            <pc:docMk/>
            <pc:sldMk cId="2944166481" sldId="263"/>
            <ac:spMk id="6" creationId="{D2ADAC5F-C2C0-C986-275D-6F47A3EB8600}"/>
          </ac:spMkLst>
        </pc:spChg>
        <pc:picChg chg="add mod">
          <ac:chgData name="Emma Barker" userId="104b63cff7f67389" providerId="LiveId" clId="{694D44D4-9BA4-4A55-9FA3-2D160DE1091B}" dt="2022-11-21T12:17:32.550" v="6470" actId="1076"/>
          <ac:picMkLst>
            <pc:docMk/>
            <pc:sldMk cId="2944166481" sldId="263"/>
            <ac:picMk id="8" creationId="{5EA8B335-7D3E-4B33-7277-9DD1AB03D719}"/>
          </ac:picMkLst>
        </pc:picChg>
      </pc:sldChg>
      <pc:sldChg chg="addSp delSp modSp mod">
        <pc:chgData name="Emma Barker" userId="104b63cff7f67389" providerId="LiveId" clId="{694D44D4-9BA4-4A55-9FA3-2D160DE1091B}" dt="2022-11-22T07:48:43.380" v="8450" actId="20577"/>
        <pc:sldMkLst>
          <pc:docMk/>
          <pc:sldMk cId="2889433310" sldId="264"/>
        </pc:sldMkLst>
        <pc:spChg chg="del mod">
          <ac:chgData name="Emma Barker" userId="104b63cff7f67389" providerId="LiveId" clId="{694D44D4-9BA4-4A55-9FA3-2D160DE1091B}" dt="2022-11-21T12:30:52.478" v="7083" actId="478"/>
          <ac:spMkLst>
            <pc:docMk/>
            <pc:sldMk cId="2889433310" sldId="264"/>
            <ac:spMk id="2" creationId="{00000000-0000-0000-0000-000000000000}"/>
          </ac:spMkLst>
        </pc:spChg>
        <pc:spChg chg="del mod">
          <ac:chgData name="Emma Barker" userId="104b63cff7f67389" providerId="LiveId" clId="{694D44D4-9BA4-4A55-9FA3-2D160DE1091B}" dt="2022-11-21T12:30:45.571" v="7081" actId="478"/>
          <ac:spMkLst>
            <pc:docMk/>
            <pc:sldMk cId="2889433310" sldId="264"/>
            <ac:spMk id="3" creationId="{00000000-0000-0000-0000-000000000000}"/>
          </ac:spMkLst>
        </pc:spChg>
        <pc:spChg chg="mod">
          <ac:chgData name="Emma Barker" userId="104b63cff7f67389" providerId="LiveId" clId="{694D44D4-9BA4-4A55-9FA3-2D160DE1091B}" dt="2022-11-22T07:48:43.380" v="8450" actId="20577"/>
          <ac:spMkLst>
            <pc:docMk/>
            <pc:sldMk cId="2889433310" sldId="264"/>
            <ac:spMk id="4" creationId="{00000000-0000-0000-0000-000000000000}"/>
          </ac:spMkLst>
        </pc:spChg>
        <pc:spChg chg="add mod">
          <ac:chgData name="Emma Barker" userId="104b63cff7f67389" providerId="LiveId" clId="{694D44D4-9BA4-4A55-9FA3-2D160DE1091B}" dt="2022-11-21T12:49:42.652" v="8419" actId="5793"/>
          <ac:spMkLst>
            <pc:docMk/>
            <pc:sldMk cId="2889433310" sldId="264"/>
            <ac:spMk id="6" creationId="{84296F80-0704-E0F7-EFF3-A8F28E2B92B8}"/>
          </ac:spMkLst>
        </pc:spChg>
      </pc:sldChg>
      <pc:sldChg chg="addSp delSp modSp new mod">
        <pc:chgData name="Emma Barker" userId="104b63cff7f67389" providerId="LiveId" clId="{694D44D4-9BA4-4A55-9FA3-2D160DE1091B}" dt="2022-11-22T08:35:37.308" v="10205" actId="255"/>
        <pc:sldMkLst>
          <pc:docMk/>
          <pc:sldMk cId="37334174" sldId="266"/>
        </pc:sldMkLst>
        <pc:spChg chg="mod">
          <ac:chgData name="Emma Barker" userId="104b63cff7f67389" providerId="LiveId" clId="{694D44D4-9BA4-4A55-9FA3-2D160DE1091B}" dt="2022-11-22T08:09:06.991" v="8643" actId="255"/>
          <ac:spMkLst>
            <pc:docMk/>
            <pc:sldMk cId="37334174" sldId="266"/>
            <ac:spMk id="2" creationId="{9EE52206-C91B-F0F9-C7E3-CC4C7527B923}"/>
          </ac:spMkLst>
        </pc:spChg>
        <pc:spChg chg="del mod">
          <ac:chgData name="Emma Barker" userId="104b63cff7f67389" providerId="LiveId" clId="{694D44D4-9BA4-4A55-9FA3-2D160DE1091B}" dt="2022-11-22T08:09:46.534" v="8650" actId="478"/>
          <ac:spMkLst>
            <pc:docMk/>
            <pc:sldMk cId="37334174" sldId="266"/>
            <ac:spMk id="3" creationId="{B39AA68E-65A3-1B9F-DCE7-8CB977BD3682}"/>
          </ac:spMkLst>
        </pc:spChg>
        <pc:spChg chg="mod">
          <ac:chgData name="Emma Barker" userId="104b63cff7f67389" providerId="LiveId" clId="{694D44D4-9BA4-4A55-9FA3-2D160DE1091B}" dt="2022-11-22T07:48:54.250" v="8466" actId="20577"/>
          <ac:spMkLst>
            <pc:docMk/>
            <pc:sldMk cId="37334174" sldId="266"/>
            <ac:spMk id="4" creationId="{E4921F39-75C8-ACC1-822C-D6A11A9088AE}"/>
          </ac:spMkLst>
        </pc:spChg>
        <pc:spChg chg="add mod">
          <ac:chgData name="Emma Barker" userId="104b63cff7f67389" providerId="LiveId" clId="{694D44D4-9BA4-4A55-9FA3-2D160DE1091B}" dt="2022-11-22T08:35:37.308" v="10205" actId="255"/>
          <ac:spMkLst>
            <pc:docMk/>
            <pc:sldMk cId="37334174" sldId="266"/>
            <ac:spMk id="8" creationId="{1AC8ABA7-F670-52F7-F293-FD0E28A1A0B1}"/>
          </ac:spMkLst>
        </pc:spChg>
        <pc:picChg chg="add mod">
          <ac:chgData name="Emma Barker" userId="104b63cff7f67389" providerId="LiveId" clId="{694D44D4-9BA4-4A55-9FA3-2D160DE1091B}" dt="2022-11-22T08:05:52.864" v="8470" actId="1076"/>
          <ac:picMkLst>
            <pc:docMk/>
            <pc:sldMk cId="37334174" sldId="266"/>
            <ac:picMk id="7" creationId="{3B6AC2EB-731D-3443-DA5D-DFF5FE66271C}"/>
          </ac:picMkLst>
        </pc:picChg>
      </pc:sldChg>
      <pc:sldChg chg="new del">
        <pc:chgData name="Emma Barker" userId="104b63cff7f67389" providerId="LiveId" clId="{694D44D4-9BA4-4A55-9FA3-2D160DE1091B}" dt="2022-11-22T07:47:34.083" v="8421" actId="2696"/>
        <pc:sldMkLst>
          <pc:docMk/>
          <pc:sldMk cId="2750306080" sldId="266"/>
        </pc:sldMkLst>
      </pc:sldChg>
      <pc:sldChg chg="addSp delSp modSp new mod">
        <pc:chgData name="Emma Barker" userId="104b63cff7f67389" providerId="LiveId" clId="{694D44D4-9BA4-4A55-9FA3-2D160DE1091B}" dt="2022-11-22T09:08:26.500" v="12281" actId="313"/>
        <pc:sldMkLst>
          <pc:docMk/>
          <pc:sldMk cId="569260327" sldId="267"/>
        </pc:sldMkLst>
        <pc:spChg chg="mod">
          <ac:chgData name="Emma Barker" userId="104b63cff7f67389" providerId="LiveId" clId="{694D44D4-9BA4-4A55-9FA3-2D160DE1091B}" dt="2022-11-22T08:36:45.368" v="10318" actId="255"/>
          <ac:spMkLst>
            <pc:docMk/>
            <pc:sldMk cId="569260327" sldId="267"/>
            <ac:spMk id="2" creationId="{2C9F7F70-CE2B-218A-57F2-30F291288F99}"/>
          </ac:spMkLst>
        </pc:spChg>
        <pc:spChg chg="del">
          <ac:chgData name="Emma Barker" userId="104b63cff7f67389" providerId="LiveId" clId="{694D44D4-9BA4-4A55-9FA3-2D160DE1091B}" dt="2022-11-22T08:37:07.964" v="10319" actId="22"/>
          <ac:spMkLst>
            <pc:docMk/>
            <pc:sldMk cId="569260327" sldId="267"/>
            <ac:spMk id="3" creationId="{31137D1B-B30D-B6D3-06DD-9338BEBE821A}"/>
          </ac:spMkLst>
        </pc:spChg>
        <pc:spChg chg="mod">
          <ac:chgData name="Emma Barker" userId="104b63cff7f67389" providerId="LiveId" clId="{694D44D4-9BA4-4A55-9FA3-2D160DE1091B}" dt="2022-11-22T09:08:26.500" v="12281" actId="313"/>
          <ac:spMkLst>
            <pc:docMk/>
            <pc:sldMk cId="569260327" sldId="267"/>
            <ac:spMk id="4" creationId="{F6082E14-ADC6-E961-EAF6-DF13B56120ED}"/>
          </ac:spMkLst>
        </pc:spChg>
        <pc:spChg chg="mod">
          <ac:chgData name="Emma Barker" userId="104b63cff7f67389" providerId="LiveId" clId="{694D44D4-9BA4-4A55-9FA3-2D160DE1091B}" dt="2022-11-22T08:36:06.981" v="10224" actId="20577"/>
          <ac:spMkLst>
            <pc:docMk/>
            <pc:sldMk cId="569260327" sldId="267"/>
            <ac:spMk id="5" creationId="{2F754965-F06B-19E5-1CF2-4F3EF324594D}"/>
          </ac:spMkLst>
        </pc:spChg>
        <pc:spChg chg="add mod">
          <ac:chgData name="Emma Barker" userId="104b63cff7f67389" providerId="LiveId" clId="{694D44D4-9BA4-4A55-9FA3-2D160DE1091B}" dt="2022-11-22T08:42:48.872" v="10630" actId="20577"/>
          <ac:spMkLst>
            <pc:docMk/>
            <pc:sldMk cId="569260327" sldId="267"/>
            <ac:spMk id="9" creationId="{4A298690-EDEE-28D7-D917-05EB76086730}"/>
          </ac:spMkLst>
        </pc:spChg>
        <pc:picChg chg="add mod ord">
          <ac:chgData name="Emma Barker" userId="104b63cff7f67389" providerId="LiveId" clId="{694D44D4-9BA4-4A55-9FA3-2D160DE1091B}" dt="2022-11-22T08:37:27.089" v="10323" actId="14100"/>
          <ac:picMkLst>
            <pc:docMk/>
            <pc:sldMk cId="569260327" sldId="267"/>
            <ac:picMk id="8" creationId="{31483084-7D39-D9F5-1891-9802225B9EAD}"/>
          </ac:picMkLst>
        </pc:picChg>
      </pc:sldChg>
      <pc:sldChg chg="addSp modSp new mod">
        <pc:chgData name="Emma Barker" userId="104b63cff7f67389" providerId="LiveId" clId="{694D44D4-9BA4-4A55-9FA3-2D160DE1091B}" dt="2022-11-22T09:07:58.232" v="12280" actId="14100"/>
        <pc:sldMkLst>
          <pc:docMk/>
          <pc:sldMk cId="528122076" sldId="268"/>
        </pc:sldMkLst>
        <pc:spChg chg="mod">
          <ac:chgData name="Emma Barker" userId="104b63cff7f67389" providerId="LiveId" clId="{694D44D4-9BA4-4A55-9FA3-2D160DE1091B}" dt="2022-11-22T08:44:20.973" v="10680" actId="20577"/>
          <ac:spMkLst>
            <pc:docMk/>
            <pc:sldMk cId="528122076" sldId="268"/>
            <ac:spMk id="5" creationId="{6AC137D7-17EA-737D-3957-CAA16348BD23}"/>
          </ac:spMkLst>
        </pc:spChg>
        <pc:spChg chg="add mod">
          <ac:chgData name="Emma Barker" userId="104b63cff7f67389" providerId="LiveId" clId="{694D44D4-9BA4-4A55-9FA3-2D160DE1091B}" dt="2022-11-22T09:01:43.331" v="11209" actId="20577"/>
          <ac:spMkLst>
            <pc:docMk/>
            <pc:sldMk cId="528122076" sldId="268"/>
            <ac:spMk id="26" creationId="{9A6C3F6D-2A3E-FD68-531B-CAF5BED7B509}"/>
          </ac:spMkLst>
        </pc:spChg>
        <pc:spChg chg="add mod">
          <ac:chgData name="Emma Barker" userId="104b63cff7f67389" providerId="LiveId" clId="{694D44D4-9BA4-4A55-9FA3-2D160DE1091B}" dt="2022-11-22T09:07:58.232" v="12280" actId="14100"/>
          <ac:spMkLst>
            <pc:docMk/>
            <pc:sldMk cId="528122076" sldId="268"/>
            <ac:spMk id="27" creationId="{16936BF2-50B9-5604-272D-7C1BD00DBBA6}"/>
          </ac:spMkLst>
        </pc:spChg>
        <pc:graphicFrameChg chg="add mod modGraphic">
          <ac:chgData name="Emma Barker" userId="104b63cff7f67389" providerId="LiveId" clId="{694D44D4-9BA4-4A55-9FA3-2D160DE1091B}" dt="2022-11-22T08:56:20.624" v="10742" actId="20577"/>
          <ac:graphicFrameMkLst>
            <pc:docMk/>
            <pc:sldMk cId="528122076" sldId="268"/>
            <ac:graphicFrameMk id="7" creationId="{E4FA0AF1-A905-8179-2E78-113730EDD00C}"/>
          </ac:graphicFrameMkLst>
        </pc:graphicFrameChg>
        <pc:picChg chg="add mod">
          <ac:chgData name="Emma Barker" userId="104b63cff7f67389" providerId="LiveId" clId="{694D44D4-9BA4-4A55-9FA3-2D160DE1091B}" dt="2022-11-22T08:46:15.375" v="10693" actId="1076"/>
          <ac:picMkLst>
            <pc:docMk/>
            <pc:sldMk cId="528122076" sldId="268"/>
            <ac:picMk id="9" creationId="{61F1434D-8224-965D-0FEA-01ECCA796076}"/>
          </ac:picMkLst>
        </pc:picChg>
        <pc:picChg chg="add mod">
          <ac:chgData name="Emma Barker" userId="104b63cff7f67389" providerId="LiveId" clId="{694D44D4-9BA4-4A55-9FA3-2D160DE1091B}" dt="2022-11-22T08:48:18.432" v="10695" actId="1076"/>
          <ac:picMkLst>
            <pc:docMk/>
            <pc:sldMk cId="528122076" sldId="268"/>
            <ac:picMk id="11" creationId="{63B084F6-C758-B6AD-8FAE-9018C4053B44}"/>
          </ac:picMkLst>
        </pc:picChg>
        <pc:picChg chg="add mod">
          <ac:chgData name="Emma Barker" userId="104b63cff7f67389" providerId="LiveId" clId="{694D44D4-9BA4-4A55-9FA3-2D160DE1091B}" dt="2022-11-22T08:49:45.050" v="10697" actId="1076"/>
          <ac:picMkLst>
            <pc:docMk/>
            <pc:sldMk cId="528122076" sldId="268"/>
            <ac:picMk id="13" creationId="{688CAF29-AB1B-ACE4-4865-34473B058308}"/>
          </ac:picMkLst>
        </pc:picChg>
        <pc:picChg chg="add mod">
          <ac:chgData name="Emma Barker" userId="104b63cff7f67389" providerId="LiveId" clId="{694D44D4-9BA4-4A55-9FA3-2D160DE1091B}" dt="2022-11-22T08:50:43.416" v="10699" actId="1076"/>
          <ac:picMkLst>
            <pc:docMk/>
            <pc:sldMk cId="528122076" sldId="268"/>
            <ac:picMk id="15" creationId="{36D2FDF4-FAAA-57CC-3638-31B28C63F71F}"/>
          </ac:picMkLst>
        </pc:picChg>
        <pc:picChg chg="add mod">
          <ac:chgData name="Emma Barker" userId="104b63cff7f67389" providerId="LiveId" clId="{694D44D4-9BA4-4A55-9FA3-2D160DE1091B}" dt="2022-11-22T08:51:59.432" v="10703" actId="1076"/>
          <ac:picMkLst>
            <pc:docMk/>
            <pc:sldMk cId="528122076" sldId="268"/>
            <ac:picMk id="17" creationId="{F9F90264-7B43-41FE-0C7B-294233C36C36}"/>
          </ac:picMkLst>
        </pc:picChg>
        <pc:picChg chg="add mod">
          <ac:chgData name="Emma Barker" userId="104b63cff7f67389" providerId="LiveId" clId="{694D44D4-9BA4-4A55-9FA3-2D160DE1091B}" dt="2022-11-22T08:52:50.052" v="10708" actId="1076"/>
          <ac:picMkLst>
            <pc:docMk/>
            <pc:sldMk cId="528122076" sldId="268"/>
            <ac:picMk id="19" creationId="{DC7516A4-2CE2-6387-0CA5-66682E983083}"/>
          </ac:picMkLst>
        </pc:picChg>
        <pc:picChg chg="add mod">
          <ac:chgData name="Emma Barker" userId="104b63cff7f67389" providerId="LiveId" clId="{694D44D4-9BA4-4A55-9FA3-2D160DE1091B}" dt="2022-11-22T08:53:38.599" v="10712" actId="1076"/>
          <ac:picMkLst>
            <pc:docMk/>
            <pc:sldMk cId="528122076" sldId="268"/>
            <ac:picMk id="21" creationId="{F71691D8-79B5-1A34-3A6D-0A1051AD5D96}"/>
          </ac:picMkLst>
        </pc:picChg>
        <pc:picChg chg="add mod">
          <ac:chgData name="Emma Barker" userId="104b63cff7f67389" providerId="LiveId" clId="{694D44D4-9BA4-4A55-9FA3-2D160DE1091B}" dt="2022-11-22T08:55:05.877" v="10714" actId="1076"/>
          <ac:picMkLst>
            <pc:docMk/>
            <pc:sldMk cId="528122076" sldId="268"/>
            <ac:picMk id="23" creationId="{D8AA2C27-DB4D-5AA0-58BA-B71F71C9B203}"/>
          </ac:picMkLst>
        </pc:picChg>
        <pc:picChg chg="add mod">
          <ac:chgData name="Emma Barker" userId="104b63cff7f67389" providerId="LiveId" clId="{694D44D4-9BA4-4A55-9FA3-2D160DE1091B}" dt="2022-11-22T08:55:45.671" v="10717" actId="14100"/>
          <ac:picMkLst>
            <pc:docMk/>
            <pc:sldMk cId="528122076" sldId="268"/>
            <ac:picMk id="25" creationId="{39C0B020-D971-6DA6-3302-F46AC12C28E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80CD3-2410-44C5-8433-DB5FC490F6D0}" type="datetimeFigureOut">
              <a:rPr lang="en-US" smtClean="0"/>
              <a:t>02-Jan-23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6914D3-D8DC-4955-BA64-A520C460A50F}" type="slidenum">
              <a:rPr lang="en-US" smtClean="0"/>
              <a:t>‹Nº›</a:t>
            </a:fld>
            <a:endParaRPr lang="en-US"/>
          </a:p>
        </p:txBody>
      </p:sp>
    </p:spTree>
    <p:extLst>
      <p:ext uri="{BB962C8B-B14F-4D97-AF65-F5344CB8AC3E}">
        <p14:creationId xmlns:p14="http://schemas.microsoft.com/office/powerpoint/2010/main" val="1164368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3695700"/>
            <a:ext cx="10058400" cy="1470025"/>
          </a:xfrm>
        </p:spPr>
        <p:txBody>
          <a:bodyPr>
            <a:noAutofit/>
          </a:bodyPr>
          <a:lstStyle>
            <a:lvl1pPr algn="l">
              <a:defRPr sz="7200">
                <a:solidFill>
                  <a:schemeClr val="tx2"/>
                </a:solidFill>
                <a:latin typeface="Times New Roman" panose="02020603050405020304" pitchFamily="18" charset="0"/>
                <a:cs typeface="Times New Roman" panose="02020603050405020304" pitchFamily="18" charset="0"/>
              </a:defRPr>
            </a:lvl1pPr>
          </a:lstStyle>
          <a:p>
            <a:r>
              <a:rPr lang="en-US" dirty="0"/>
              <a:t>Title of the presentation</a:t>
            </a:r>
          </a:p>
        </p:txBody>
      </p:sp>
      <p:grpSp>
        <p:nvGrpSpPr>
          <p:cNvPr id="7" name="Group 2"/>
          <p:cNvGrpSpPr/>
          <p:nvPr userDrawn="1"/>
        </p:nvGrpSpPr>
        <p:grpSpPr>
          <a:xfrm>
            <a:off x="0" y="7601096"/>
            <a:ext cx="18288000" cy="2685904"/>
            <a:chOff x="0" y="0"/>
            <a:chExt cx="6186311" cy="908565"/>
          </a:xfrm>
          <a:solidFill>
            <a:schemeClr val="tx2"/>
          </a:solidFill>
        </p:grpSpPr>
        <p:sp>
          <p:nvSpPr>
            <p:cNvPr id="8" name="Freeform 3"/>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grpFill/>
          </p:spPr>
        </p:sp>
      </p:grpSp>
      <p:sp>
        <p:nvSpPr>
          <p:cNvPr id="11" name="Subtitle 2"/>
          <p:cNvSpPr>
            <a:spLocks noGrp="1"/>
          </p:cNvSpPr>
          <p:nvPr>
            <p:ph type="subTitle" idx="1" hasCustomPrompt="1"/>
          </p:nvPr>
        </p:nvSpPr>
        <p:spPr>
          <a:xfrm>
            <a:off x="990600" y="8647032"/>
            <a:ext cx="10058400" cy="594031"/>
          </a:xfrm>
        </p:spPr>
        <p:txBody>
          <a:bodyPr>
            <a:noAutofit/>
          </a:bodyPr>
          <a:lstStyle>
            <a:lvl1pPr marL="0" indent="0" algn="l">
              <a:buNone/>
              <a:defRPr sz="3600" b="1">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&amp; 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644"/>
            <a:ext cx="5843067" cy="1225847"/>
          </a:xfrm>
          <a:prstGeom prst="rect">
            <a:avLst/>
          </a:prstGeom>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11734800" y="6743700"/>
            <a:ext cx="6553200" cy="3545006"/>
          </a:xfrm>
          <a:prstGeom prst="rect">
            <a:avLst/>
          </a:prstGeom>
        </p:spPr>
      </p:pic>
      <p:pic>
        <p:nvPicPr>
          <p:cNvPr id="14" name="Picture 13"/>
          <p:cNvPicPr/>
          <p:nvPr userDrawn="1"/>
        </p:nvPicPr>
        <p:blipFill rotWithShape="1">
          <a:blip r:embed="rId4" cstate="print">
            <a:extLst>
              <a:ext uri="{28A0092B-C50C-407E-A947-70E740481C1C}">
                <a14:useLocalDpi xmlns:a14="http://schemas.microsoft.com/office/drawing/2010/main" val="0"/>
              </a:ext>
            </a:extLst>
          </a:blip>
          <a:srcRect l="2819" t="20436" r="-2819" b="18256"/>
          <a:stretch/>
        </p:blipFill>
        <p:spPr>
          <a:xfrm>
            <a:off x="15392400" y="-8115"/>
            <a:ext cx="3057525" cy="18901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4200" y="2064874"/>
            <a:ext cx="2057400" cy="5851525"/>
          </a:xfrm>
        </p:spPr>
        <p:txBody>
          <a:bodyPr vert="eaVert"/>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0" y="2064874"/>
            <a:ext cx="6019800" cy="58515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0" y="0"/>
            <a:ext cx="847771" cy="847771"/>
            <a:chOff x="0" y="0"/>
            <a:chExt cx="1913890" cy="1913890"/>
          </a:xfrm>
          <a:solidFill>
            <a:schemeClr val="accent1"/>
          </a:solidFill>
        </p:grpSpPr>
        <p:sp>
          <p:nvSpPr>
            <p:cNvPr id="12"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424746"/>
            <a:ext cx="8229600" cy="1143000"/>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idx="1"/>
          </p:nvPr>
        </p:nvSpPr>
        <p:spPr>
          <a:xfrm>
            <a:off x="990600" y="2781300"/>
            <a:ext cx="16306800" cy="61722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grpSp>
        <p:nvGrpSpPr>
          <p:cNvPr id="9" name="Group 2"/>
          <p:cNvGrpSpPr/>
          <p:nvPr userDrawn="1"/>
        </p:nvGrpSpPr>
        <p:grpSpPr>
          <a:xfrm>
            <a:off x="3412" y="0"/>
            <a:ext cx="18288000" cy="847771"/>
            <a:chOff x="0" y="0"/>
            <a:chExt cx="6186311" cy="286777"/>
          </a:xfrm>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1" name="Group 4"/>
          <p:cNvGrpSpPr/>
          <p:nvPr userDrawn="1"/>
        </p:nvGrpSpPr>
        <p:grpSpPr>
          <a:xfrm>
            <a:off x="0" y="-4786"/>
            <a:ext cx="847771" cy="847771"/>
            <a:chOff x="1" y="-10805"/>
            <a:chExt cx="1913890" cy="1913890"/>
          </a:xfrm>
        </p:grpSpPr>
        <p:sp>
          <p:nvSpPr>
            <p:cNvPr id="12" name="Freeform 5"/>
            <p:cNvSpPr/>
            <p:nvPr/>
          </p:nvSpPr>
          <p:spPr>
            <a:xfrm>
              <a:off x="1" y="-10805"/>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a:ln>
              <a:solidFill>
                <a:schemeClr val="accent1"/>
              </a:solidFill>
            </a:ln>
          </p:spPr>
        </p:sp>
      </p:grpSp>
      <p:sp>
        <p:nvSpPr>
          <p:cNvPr id="19" name="Text Placeholder 18"/>
          <p:cNvSpPr>
            <a:spLocks noGrp="1"/>
          </p:cNvSpPr>
          <p:nvPr>
            <p:ph type="body" sz="quarter" idx="10" hasCustomPrompt="1"/>
          </p:nvPr>
        </p:nvSpPr>
        <p:spPr>
          <a:xfrm>
            <a:off x="990600" y="114300"/>
            <a:ext cx="9448800" cy="609600"/>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21" name="Text Placeholder 20"/>
          <p:cNvSpPr>
            <a:spLocks noGrp="1"/>
          </p:cNvSpPr>
          <p:nvPr>
            <p:ph type="body" sz="quarter" idx="11" hasCustomPrompt="1"/>
          </p:nvPr>
        </p:nvSpPr>
        <p:spPr>
          <a:xfrm>
            <a:off x="-10236" y="-30778"/>
            <a:ext cx="832513" cy="847771"/>
          </a:xfrm>
        </p:spPr>
        <p:txBody>
          <a:bodyPr>
            <a:noAutofit/>
          </a:bodyPr>
          <a:lstStyle>
            <a:lvl1pPr marL="0" indent="0">
              <a:buNone/>
              <a:defRPr sz="18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(I,II)</a:t>
            </a:r>
          </a:p>
        </p:txBody>
      </p:sp>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3"/>
          <p:cNvSpPr/>
          <p:nvPr userDrawn="1"/>
        </p:nvSpPr>
        <p:spPr>
          <a:xfrm>
            <a:off x="0" y="-14216"/>
            <a:ext cx="18288000" cy="8801100"/>
          </a:xfrm>
          <a:custGeom>
            <a:avLst/>
            <a:gdLst/>
            <a:ahLst/>
            <a:cxnLst/>
            <a:rect l="l" t="t" r="r" b="b"/>
            <a:pathLst>
              <a:path w="6186311" h="2593322">
                <a:moveTo>
                  <a:pt x="0" y="0"/>
                </a:moveTo>
                <a:lnTo>
                  <a:pt x="6186311" y="0"/>
                </a:lnTo>
                <a:lnTo>
                  <a:pt x="6186311" y="2593322"/>
                </a:lnTo>
                <a:lnTo>
                  <a:pt x="0" y="2593322"/>
                </a:lnTo>
                <a:close/>
              </a:path>
            </a:pathLst>
          </a:custGeom>
          <a:solidFill>
            <a:schemeClr val="tx2">
              <a:lumMod val="20000"/>
              <a:lumOff val="80000"/>
            </a:schemeClr>
          </a:solidFill>
        </p:spPr>
      </p:sp>
      <p:sp>
        <p:nvSpPr>
          <p:cNvPr id="2" name="Title 1"/>
          <p:cNvSpPr>
            <a:spLocks noGrp="1"/>
          </p:cNvSpPr>
          <p:nvPr>
            <p:ph type="title" hasCustomPrompt="1"/>
          </p:nvPr>
        </p:nvSpPr>
        <p:spPr>
          <a:xfrm>
            <a:off x="845496" y="3705296"/>
            <a:ext cx="7772400" cy="1362075"/>
          </a:xfrm>
        </p:spPr>
        <p:txBody>
          <a:bodyPr anchor="t">
            <a:noAutofit/>
          </a:bodyPr>
          <a:lstStyle>
            <a:lvl1pPr algn="l">
              <a:defRPr sz="4400" b="1" cap="all" baseline="0">
                <a:solidFill>
                  <a:schemeClr val="tx2"/>
                </a:solidFill>
                <a:latin typeface="Times New Roman" panose="02020603050405020304" pitchFamily="18" charset="0"/>
                <a:cs typeface="Times New Roman" panose="02020603050405020304" pitchFamily="18" charset="0"/>
              </a:defRPr>
            </a:lvl1pPr>
          </a:lstStyle>
          <a:p>
            <a:r>
              <a:rPr lang="en-US" dirty="0"/>
              <a:t>Section Title &amp; Main Topics</a:t>
            </a:r>
          </a:p>
        </p:txBody>
      </p:sp>
      <p:grpSp>
        <p:nvGrpSpPr>
          <p:cNvPr id="14" name="Group 4"/>
          <p:cNvGrpSpPr/>
          <p:nvPr userDrawn="1"/>
        </p:nvGrpSpPr>
        <p:grpSpPr>
          <a:xfrm>
            <a:off x="0" y="0"/>
            <a:ext cx="847771" cy="847771"/>
            <a:chOff x="0" y="0"/>
            <a:chExt cx="1913890" cy="1913890"/>
          </a:xfrm>
          <a:solidFill>
            <a:schemeClr val="tx2"/>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a:ln>
              <a:solidFill>
                <a:schemeClr val="tx2"/>
              </a:solidFill>
            </a:ln>
          </p:spPr>
        </p:sp>
      </p:grpSp>
      <p:sp>
        <p:nvSpPr>
          <p:cNvPr id="3" name="Text Placeholder 2"/>
          <p:cNvSpPr>
            <a:spLocks noGrp="1"/>
          </p:cNvSpPr>
          <p:nvPr>
            <p:ph type="body" idx="1" hasCustomPrompt="1"/>
          </p:nvPr>
        </p:nvSpPr>
        <p:spPr>
          <a:xfrm>
            <a:off x="9571" y="26216"/>
            <a:ext cx="838200" cy="795337"/>
          </a:xfrm>
        </p:spPr>
        <p:txBody>
          <a:bodyPr anchor="b">
            <a:noAutofit/>
          </a:bodyPr>
          <a:lstStyle>
            <a:lvl1pPr marL="0" indent="0">
              <a:buNone/>
              <a:defRPr sz="1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Number</a:t>
            </a:r>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6471" y="-14216"/>
            <a:ext cx="8801100" cy="8801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7220" y="1790699"/>
            <a:ext cx="13027925" cy="774329"/>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sz="half" idx="1"/>
          </p:nvPr>
        </p:nvSpPr>
        <p:spPr>
          <a:xfrm>
            <a:off x="2362200" y="2857500"/>
            <a:ext cx="6019800" cy="5791201"/>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372600" y="2840155"/>
            <a:ext cx="6042546" cy="5825889"/>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3" name="Group 4"/>
          <p:cNvGrpSpPr/>
          <p:nvPr userDrawn="1"/>
        </p:nvGrpSpPr>
        <p:grpSpPr>
          <a:xfrm>
            <a:off x="0" y="-7393"/>
            <a:ext cx="847771" cy="847771"/>
            <a:chOff x="89115" y="-2511063"/>
            <a:chExt cx="1913890" cy="1913890"/>
          </a:xfrm>
        </p:grpSpPr>
        <p:sp>
          <p:nvSpPr>
            <p:cNvPr id="14" name="Freeform 5"/>
            <p:cNvSpPr/>
            <p:nvPr/>
          </p:nvSpPr>
          <p:spPr>
            <a:xfrm>
              <a:off x="89115" y="-2511063"/>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6" name="Text Placeholder 15"/>
          <p:cNvSpPr>
            <a:spLocks noGrp="1"/>
          </p:cNvSpPr>
          <p:nvPr>
            <p:ph type="body" sz="quarter" idx="10"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8" name="Text Placeholder 17"/>
          <p:cNvSpPr>
            <a:spLocks noGrp="1"/>
          </p:cNvSpPr>
          <p:nvPr>
            <p:ph type="body" sz="quarter" idx="11"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8756" y="1399428"/>
            <a:ext cx="8229600" cy="1143000"/>
          </a:xfrm>
        </p:spPr>
        <p:txBody>
          <a:bodyPr/>
          <a:lstStyle>
            <a:lvl1pPr>
              <a:defRPr baseline="0">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Text Placeholder 2"/>
          <p:cNvSpPr>
            <a:spLocks noGrp="1"/>
          </p:cNvSpPr>
          <p:nvPr>
            <p:ph type="body" idx="1"/>
          </p:nvPr>
        </p:nvSpPr>
        <p:spPr>
          <a:xfrm>
            <a:off x="1727718" y="3070359"/>
            <a:ext cx="6859137"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28856" y="4000500"/>
            <a:ext cx="6858000"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76068" y="3094085"/>
            <a:ext cx="6851176"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276068" y="4000500"/>
            <a:ext cx="6851176"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2"/>
          <p:cNvGrpSpPr/>
          <p:nvPr userDrawn="1"/>
        </p:nvGrpSpPr>
        <p:grpSpPr>
          <a:xfrm>
            <a:off x="0" y="0"/>
            <a:ext cx="18288000" cy="847771"/>
            <a:chOff x="0" y="0"/>
            <a:chExt cx="6186311" cy="286777"/>
          </a:xfrm>
          <a:solidFill>
            <a:schemeClr val="tx2"/>
          </a:solidFill>
        </p:grpSpPr>
        <p:sp>
          <p:nvSpPr>
            <p:cNvPr id="13"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4" name="Group 4"/>
          <p:cNvGrpSpPr/>
          <p:nvPr userDrawn="1"/>
        </p:nvGrpSpPr>
        <p:grpSpPr>
          <a:xfrm>
            <a:off x="0" y="0"/>
            <a:ext cx="847771" cy="847771"/>
            <a:chOff x="0" y="0"/>
            <a:chExt cx="1913890" cy="1913890"/>
          </a:xfrm>
          <a:solidFill>
            <a:schemeClr val="accent1"/>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6"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7"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defRPr>
            </a:lvl1pPr>
          </a:lstStyle>
          <a:p>
            <a:pPr lvl="0"/>
            <a:r>
              <a:rPr lang="en-US" dirty="0"/>
              <a:t>Number (I, II)</a:t>
            </a:r>
          </a:p>
        </p:txBody>
      </p:sp>
      <p:pic>
        <p:nvPicPr>
          <p:cNvPr id="18" name="Picture 17"/>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4"/>
          <p:cNvGrpSpPr/>
          <p:nvPr userDrawn="1"/>
        </p:nvGrpSpPr>
        <p:grpSpPr>
          <a:xfrm>
            <a:off x="0" y="7666388"/>
            <a:ext cx="18288000" cy="2685904"/>
            <a:chOff x="0" y="0"/>
            <a:chExt cx="6186311" cy="908565"/>
          </a:xfrm>
          <a:solidFill>
            <a:schemeClr val="accent6">
              <a:lumMod val="40000"/>
              <a:lumOff val="60000"/>
            </a:schemeClr>
          </a:solidFill>
        </p:grpSpPr>
        <p:sp>
          <p:nvSpPr>
            <p:cNvPr id="15" name="Freeform 5"/>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solidFill>
              <a:schemeClr val="accent1">
                <a:lumMod val="20000"/>
                <a:lumOff val="80000"/>
              </a:schemeClr>
            </a:solidFill>
          </p:spPr>
        </p:sp>
      </p:grpSp>
      <p:sp>
        <p:nvSpPr>
          <p:cNvPr id="16" name="TextBox 6"/>
          <p:cNvSpPr txBox="1"/>
          <p:nvPr userDrawn="1"/>
        </p:nvSpPr>
        <p:spPr>
          <a:xfrm>
            <a:off x="4343400" y="7934526"/>
            <a:ext cx="10012654" cy="2149627"/>
          </a:xfrm>
          <a:prstGeom prst="rect">
            <a:avLst/>
          </a:prstGeom>
        </p:spPr>
        <p:txBody>
          <a:bodyPr wrap="square" lIns="0" tIns="0" rIns="0" bIns="0" rtlCol="0" anchor="t">
            <a:spAutoFit/>
          </a:bodyPr>
          <a:lstStyle/>
          <a:p>
            <a:pPr>
              <a:lnSpc>
                <a:spcPct val="150000"/>
              </a:lnSpc>
            </a:pPr>
            <a:r>
              <a:rPr lang="en-US" sz="2400" i="1" dirty="0">
                <a:solidFill>
                  <a:schemeClr val="tx2"/>
                </a:solidFill>
                <a:latin typeface="Times New Roman" panose="02020603050405020304" pitchFamily="18" charset="0"/>
                <a:cs typeface="Times New Roman" panose="02020603050405020304" pitchFamily="18" charset="0"/>
              </a:rPr>
              <a:t>“</a:t>
            </a:r>
            <a:r>
              <a:rPr lang="en-GB" sz="2400" i="1" dirty="0">
                <a:solidFill>
                  <a:schemeClr val="tx2"/>
                </a:solidFill>
                <a:latin typeface="Times New Roman" panose="02020603050405020304" pitchFamily="18" charset="0"/>
                <a:cs typeface="Times New Roman" panose="02020603050405020304" pitchFamily="18" charset="0"/>
              </a:rPr>
              <a:t>This project has been funded with support from the European Commission.</a:t>
            </a:r>
            <a:endParaRPr lang="en-US" sz="2400" i="1"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GB" sz="2400" i="1" dirty="0">
                <a:solidFill>
                  <a:schemeClr val="tx2"/>
                </a:solidFill>
                <a:latin typeface="Times New Roman" panose="02020603050405020304" pitchFamily="18" charset="0"/>
                <a:cs typeface="Times New Roman" panose="02020603050405020304" pitchFamily="18" charset="0"/>
              </a:rPr>
              <a:t>This publication reflects the views only of the author, and the Commission cannot be held responsible for any use which may be made of the information contained therein.”</a:t>
            </a:r>
            <a:endParaRPr lang="en-US" sz="2400" i="1" dirty="0">
              <a:solidFill>
                <a:schemeClr val="tx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7" y="8622210"/>
            <a:ext cx="3805441" cy="798363"/>
          </a:xfrm>
          <a:prstGeom prst="rect">
            <a:avLst/>
          </a:prstGeom>
        </p:spPr>
      </p:pic>
      <p:sp>
        <p:nvSpPr>
          <p:cNvPr id="17" name="TextBox 2"/>
          <p:cNvSpPr txBox="1"/>
          <p:nvPr userDrawn="1"/>
        </p:nvSpPr>
        <p:spPr>
          <a:xfrm>
            <a:off x="3429000" y="3030161"/>
            <a:ext cx="10592755" cy="3877985"/>
          </a:xfrm>
          <a:prstGeom prst="rect">
            <a:avLst/>
          </a:prstGeom>
        </p:spPr>
        <p:txBody>
          <a:bodyPr lIns="0" tIns="0" rIns="0" bIns="0" rtlCol="0" anchor="t">
            <a:spAutoFit/>
          </a:bodyPr>
          <a:lstStyle/>
          <a:p>
            <a:pPr algn="ctr">
              <a:lnSpc>
                <a:spcPct val="100000"/>
              </a:lnSpc>
            </a:pPr>
            <a:r>
              <a:rPr lang="en-US" sz="9600" spc="279" dirty="0">
                <a:solidFill>
                  <a:schemeClr val="tx2"/>
                </a:solidFill>
                <a:latin typeface="Times New Roman" panose="02020603050405020304" pitchFamily="18" charset="0"/>
                <a:cs typeface="Times New Roman" panose="02020603050405020304" pitchFamily="18" charset="0"/>
              </a:rPr>
              <a:t>Thank you for your attention!</a:t>
            </a:r>
          </a:p>
          <a:p>
            <a:pPr algn="ctr">
              <a:lnSpc>
                <a:spcPct val="100000"/>
              </a:lnSpc>
            </a:pPr>
            <a:endParaRPr lang="en-US" sz="6000" spc="279" dirty="0">
              <a:solidFill>
                <a:srgbClr val="831626"/>
              </a:solidFill>
              <a:latin typeface="Trebuchet MS" panose="020B0603020202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09688" cy="128084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02035" y="48715"/>
            <a:ext cx="1181100" cy="1181100"/>
          </a:xfrm>
          <a:prstGeom prst="rect">
            <a:avLst/>
          </a:prstGeom>
        </p:spPr>
      </p:pic>
      <p:grpSp>
        <p:nvGrpSpPr>
          <p:cNvPr id="9" name="Group 8"/>
          <p:cNvGrpSpPr/>
          <p:nvPr userDrawn="1"/>
        </p:nvGrpSpPr>
        <p:grpSpPr>
          <a:xfrm>
            <a:off x="-6711" y="-48715"/>
            <a:ext cx="18001156" cy="1288481"/>
            <a:chOff x="-6711" y="-48715"/>
            <a:chExt cx="18001156" cy="1288481"/>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033" y="343773"/>
              <a:ext cx="1690688" cy="690129"/>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530969" y="185847"/>
              <a:ext cx="1490786" cy="1053919"/>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840200" y="137912"/>
              <a:ext cx="1154245" cy="1101854"/>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1" y="-48715"/>
              <a:ext cx="1309688" cy="1280840"/>
            </a:xfrm>
            <a:prstGeom prst="rect">
              <a:avLst/>
            </a:prstGeom>
          </p:spPr>
        </p:pic>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324" y="0"/>
              <a:ext cx="1181100" cy="1181100"/>
            </a:xfrm>
            <a:prstGeom prst="rect">
              <a:avLst/>
            </a:prstGeom>
          </p:spPr>
        </p:pic>
      </p:grpSp>
      <p:pic>
        <p:nvPicPr>
          <p:cNvPr id="32" name="Picture 31"/>
          <p:cNvPicPr/>
          <p:nvPr userDrawn="1"/>
        </p:nvPicPr>
        <p:blipFill rotWithShape="1">
          <a:blip r:embed="rId8" cstate="print">
            <a:extLst>
              <a:ext uri="{28A0092B-C50C-407E-A947-70E740481C1C}">
                <a14:useLocalDpi xmlns:a14="http://schemas.microsoft.com/office/drawing/2010/main" val="0"/>
              </a:ext>
            </a:extLst>
          </a:blip>
          <a:srcRect l="2819" t="20436" r="-2819" b="18256"/>
          <a:stretch/>
        </p:blipFill>
        <p:spPr>
          <a:xfrm>
            <a:off x="16154400" y="8201396"/>
            <a:ext cx="2295525" cy="124249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0200" y="2400300"/>
            <a:ext cx="3008313" cy="1162050"/>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528050" y="2400300"/>
            <a:ext cx="5111750" cy="5853113"/>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10200" y="3562350"/>
            <a:ext cx="3008313" cy="4691063"/>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2" name="Group 4"/>
          <p:cNvGrpSpPr/>
          <p:nvPr userDrawn="1"/>
        </p:nvGrpSpPr>
        <p:grpSpPr>
          <a:xfrm>
            <a:off x="0" y="0"/>
            <a:ext cx="847771" cy="847771"/>
            <a:chOff x="27495" y="-1889994"/>
            <a:chExt cx="1913890" cy="1913890"/>
          </a:xfrm>
        </p:grpSpPr>
        <p:sp>
          <p:nvSpPr>
            <p:cNvPr id="13" name="Freeform 5"/>
            <p:cNvSpPr/>
            <p:nvPr/>
          </p:nvSpPr>
          <p:spPr>
            <a:xfrm>
              <a:off x="27495" y="-1889994"/>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6664325"/>
            <a:ext cx="5486400" cy="566738"/>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Picture Placeholder 2"/>
          <p:cNvSpPr>
            <a:spLocks noGrp="1"/>
          </p:cNvSpPr>
          <p:nvPr>
            <p:ph type="pic" idx="1"/>
          </p:nvPr>
        </p:nvSpPr>
        <p:spPr>
          <a:xfrm>
            <a:off x="6324600" y="2476500"/>
            <a:ext cx="5486400" cy="4114800"/>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24600" y="7231063"/>
            <a:ext cx="5486400" cy="804862"/>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a:solidFill>
            <a:schemeClr val="tx2"/>
          </a:solidFill>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2" name="Group 4"/>
          <p:cNvGrpSpPr/>
          <p:nvPr userDrawn="1"/>
        </p:nvGrpSpPr>
        <p:grpSpPr>
          <a:xfrm>
            <a:off x="0" y="0"/>
            <a:ext cx="847771" cy="847771"/>
            <a:chOff x="0" y="0"/>
            <a:chExt cx="1913890" cy="1913890"/>
          </a:xfrm>
          <a:solidFill>
            <a:schemeClr val="accent1"/>
          </a:solidFill>
        </p:grpSpPr>
        <p:sp>
          <p:nvSpPr>
            <p:cNvPr id="13"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0" y="2079659"/>
            <a:ext cx="8229600" cy="1143000"/>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953000" y="3405221"/>
            <a:ext cx="8229600" cy="4525963"/>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1" y="-2118"/>
            <a:ext cx="847771" cy="847771"/>
            <a:chOff x="-2" y="-1395307"/>
            <a:chExt cx="1913890" cy="1913890"/>
          </a:xfrm>
        </p:grpSpPr>
        <p:sp>
          <p:nvSpPr>
            <p:cNvPr id="12" name="Freeform 5"/>
            <p:cNvSpPr/>
            <p:nvPr/>
          </p:nvSpPr>
          <p:spPr>
            <a:xfrm>
              <a:off x="-2" y="-139530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02-Jan-23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9uU2MvEWYc"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iagJnvy6lL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upport.zoom.us/hc/es/articles/206476313-Gestionar-Salas-para-grupos-peque%C3%B1o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edu.google.com/intl/ALL_es/workspace-for-education/editions/overview/"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695700"/>
            <a:ext cx="13792200" cy="1470025"/>
          </a:xfrm>
        </p:spPr>
        <p:txBody>
          <a:bodyPr/>
          <a:lstStyle/>
          <a:p>
            <a:r>
              <a:rPr lang="en-US" dirty="0" err="1" smtClean="0"/>
              <a:t>Módulo</a:t>
            </a:r>
            <a:r>
              <a:rPr lang="en-US" dirty="0" smtClean="0"/>
              <a:t> </a:t>
            </a:r>
            <a:r>
              <a:rPr lang="en-US" dirty="0" smtClean="0"/>
              <a:t>1: </a:t>
            </a:r>
            <a:br>
              <a:rPr lang="en-US" dirty="0" smtClean="0"/>
            </a:br>
            <a:r>
              <a:rPr lang="en-US" dirty="0" err="1" smtClean="0"/>
              <a:t>Plataformas</a:t>
            </a:r>
            <a:r>
              <a:rPr lang="en-US" dirty="0" smtClean="0"/>
              <a:t> de </a:t>
            </a:r>
            <a:r>
              <a:rPr lang="en-US" dirty="0" err="1" smtClean="0"/>
              <a:t>Enseñanza</a:t>
            </a:r>
            <a:r>
              <a:rPr lang="en-US" dirty="0" smtClean="0"/>
              <a:t> En </a:t>
            </a:r>
            <a:r>
              <a:rPr lang="en-US" dirty="0" err="1" smtClean="0"/>
              <a:t>Línea</a:t>
            </a:r>
            <a:endParaRPr lang="en-US" dirty="0"/>
          </a:p>
        </p:txBody>
      </p:sp>
      <p:sp>
        <p:nvSpPr>
          <p:cNvPr id="3" name="Subtitle 2"/>
          <p:cNvSpPr>
            <a:spLocks noGrp="1"/>
          </p:cNvSpPr>
          <p:nvPr>
            <p:ph type="subTitle" idx="1"/>
          </p:nvPr>
        </p:nvSpPr>
        <p:spPr>
          <a:xfrm>
            <a:off x="1295400" y="8267700"/>
            <a:ext cx="10058400" cy="1447800"/>
          </a:xfrm>
        </p:spPr>
        <p:txBody>
          <a:bodyPr/>
          <a:lstStyle/>
          <a:p>
            <a:r>
              <a:rPr lang="en-US" dirty="0"/>
              <a:t>Eurospeak </a:t>
            </a:r>
            <a:r>
              <a:rPr lang="en-US" dirty="0" smtClean="0"/>
              <a:t>Limited</a:t>
            </a:r>
          </a:p>
          <a:p>
            <a:r>
              <a:rPr lang="en-US" dirty="0" smtClean="0"/>
              <a:t>November </a:t>
            </a:r>
            <a:r>
              <a:rPr lang="en-US" dirty="0"/>
              <a:t>2022</a:t>
            </a:r>
          </a:p>
        </p:txBody>
      </p:sp>
    </p:spTree>
    <p:extLst>
      <p:ext uri="{BB962C8B-B14F-4D97-AF65-F5344CB8AC3E}">
        <p14:creationId xmlns:p14="http://schemas.microsoft.com/office/powerpoint/2010/main" val="79263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52206-C91B-F0F9-C7E3-CC4C7527B923}"/>
              </a:ext>
            </a:extLst>
          </p:cNvPr>
          <p:cNvSpPr>
            <a:spLocks noGrp="1"/>
          </p:cNvSpPr>
          <p:nvPr>
            <p:ph type="title"/>
          </p:nvPr>
        </p:nvSpPr>
        <p:spPr>
          <a:xfrm>
            <a:off x="5532239" y="2348863"/>
            <a:ext cx="8229600" cy="1143000"/>
          </a:xfrm>
        </p:spPr>
        <p:txBody>
          <a:bodyPr>
            <a:noAutofit/>
          </a:bodyPr>
          <a:lstStyle/>
          <a:p>
            <a:r>
              <a:rPr lang="en-GB" sz="3600" b="1" dirty="0" smtClean="0"/>
              <a:t>¿</a:t>
            </a:r>
            <a:r>
              <a:rPr lang="en-GB" sz="3600" b="1" dirty="0" err="1" smtClean="0"/>
              <a:t>Qué</a:t>
            </a:r>
            <a:r>
              <a:rPr lang="en-GB" sz="3600" b="1" dirty="0" smtClean="0"/>
              <a:t> </a:t>
            </a:r>
            <a:r>
              <a:rPr lang="en-GB" sz="3600" b="1" dirty="0" err="1" smtClean="0"/>
              <a:t>e</a:t>
            </a:r>
            <a:r>
              <a:rPr lang="en-GB" sz="3600" b="1" dirty="0" err="1" smtClean="0"/>
              <a:t>s</a:t>
            </a:r>
            <a:r>
              <a:rPr lang="en-GB" sz="3600" b="1" dirty="0" smtClean="0"/>
              <a:t> </a:t>
            </a:r>
            <a:r>
              <a:rPr lang="en-GB" sz="3600" b="1" dirty="0"/>
              <a:t>Microsoft </a:t>
            </a:r>
            <a:r>
              <a:rPr lang="en-GB" sz="3600" b="1" dirty="0" smtClean="0"/>
              <a:t>Teams?</a:t>
            </a:r>
            <a:r>
              <a:rPr lang="en-GB" sz="2800" dirty="0" smtClean="0"/>
              <a:t/>
            </a:r>
            <a:br>
              <a:rPr lang="en-GB" sz="2800" dirty="0" smtClean="0"/>
            </a:br>
            <a:r>
              <a:rPr lang="es-ES" sz="2800" dirty="0"/>
              <a:t>Lee el texto siguiente, cada frase tiene dos palabras opcionales: mientras lees, elige la palabra más adecuada.</a:t>
            </a:r>
            <a:endParaRPr lang="en-GB" sz="1600" dirty="0"/>
          </a:p>
        </p:txBody>
      </p:sp>
      <p:sp>
        <p:nvSpPr>
          <p:cNvPr id="4" name="Text Placeholder 3">
            <a:extLst>
              <a:ext uri="{FF2B5EF4-FFF2-40B4-BE49-F238E27FC236}">
                <a16:creationId xmlns:a16="http://schemas.microsoft.com/office/drawing/2014/main" xmlns="" id="{E4921F39-75C8-ACC1-822C-D6A11A9088AE}"/>
              </a:ext>
            </a:extLst>
          </p:cNvPr>
          <p:cNvSpPr>
            <a:spLocks noGrp="1"/>
          </p:cNvSpPr>
          <p:nvPr>
            <p:ph type="body" sz="quarter" idx="13"/>
          </p:nvPr>
        </p:nvSpPr>
        <p:spPr/>
        <p:txBody>
          <a:bodyPr/>
          <a:lstStyle/>
          <a:p>
            <a:r>
              <a:rPr lang="en-GB" dirty="0"/>
              <a:t>Microsoft Teams:</a:t>
            </a:r>
          </a:p>
        </p:txBody>
      </p:sp>
      <p:sp>
        <p:nvSpPr>
          <p:cNvPr id="5" name="Text Placeholder 4">
            <a:extLst>
              <a:ext uri="{FF2B5EF4-FFF2-40B4-BE49-F238E27FC236}">
                <a16:creationId xmlns:a16="http://schemas.microsoft.com/office/drawing/2014/main" xmlns="" id="{DBD30B9E-2F0F-E167-5AAD-0E6D1C744957}"/>
              </a:ext>
            </a:extLst>
          </p:cNvPr>
          <p:cNvSpPr>
            <a:spLocks noGrp="1"/>
          </p:cNvSpPr>
          <p:nvPr>
            <p:ph type="body" sz="quarter" idx="14"/>
          </p:nvPr>
        </p:nvSpPr>
        <p:spPr/>
        <p:txBody>
          <a:bodyPr/>
          <a:lstStyle/>
          <a:p>
            <a:r>
              <a:rPr lang="en-GB" sz="2600" dirty="0" smtClean="0"/>
              <a:t>9</a:t>
            </a:r>
            <a:endParaRPr lang="en-GB" sz="2600" dirty="0"/>
          </a:p>
        </p:txBody>
      </p:sp>
      <p:pic>
        <p:nvPicPr>
          <p:cNvPr id="7" name="Picture 6">
            <a:extLst>
              <a:ext uri="{FF2B5EF4-FFF2-40B4-BE49-F238E27FC236}">
                <a16:creationId xmlns:a16="http://schemas.microsoft.com/office/drawing/2014/main" xmlns="" id="{3B6AC2EB-731D-3443-DA5D-DFF5FE66271C}"/>
              </a:ext>
            </a:extLst>
          </p:cNvPr>
          <p:cNvPicPr>
            <a:picLocks noChangeAspect="1"/>
          </p:cNvPicPr>
          <p:nvPr/>
        </p:nvPicPr>
        <p:blipFill>
          <a:blip r:embed="rId2"/>
          <a:stretch>
            <a:fillRect/>
          </a:stretch>
        </p:blipFill>
        <p:spPr>
          <a:xfrm>
            <a:off x="1828800" y="1409153"/>
            <a:ext cx="2758679" cy="2568163"/>
          </a:xfrm>
          <a:prstGeom prst="rect">
            <a:avLst/>
          </a:prstGeom>
        </p:spPr>
      </p:pic>
      <p:sp>
        <p:nvSpPr>
          <p:cNvPr id="8" name="TextBox 7">
            <a:extLst>
              <a:ext uri="{FF2B5EF4-FFF2-40B4-BE49-F238E27FC236}">
                <a16:creationId xmlns:a16="http://schemas.microsoft.com/office/drawing/2014/main" xmlns="" id="{1AC8ABA7-F670-52F7-F293-FD0E28A1A0B1}"/>
              </a:ext>
            </a:extLst>
          </p:cNvPr>
          <p:cNvSpPr txBox="1"/>
          <p:nvPr/>
        </p:nvSpPr>
        <p:spPr>
          <a:xfrm>
            <a:off x="804885" y="5143500"/>
            <a:ext cx="16797315" cy="4001095"/>
          </a:xfrm>
          <a:prstGeom prst="rect">
            <a:avLst/>
          </a:prstGeom>
          <a:noFill/>
        </p:spPr>
        <p:txBody>
          <a:bodyPr wrap="square" rtlCol="0">
            <a:spAutoFit/>
          </a:bodyPr>
          <a:lstStyle/>
          <a:p>
            <a:pPr algn="just"/>
            <a:r>
              <a:rPr lang="es-ES" sz="2400" dirty="0">
                <a:latin typeface="Times New Roman" panose="02020603050405020304" pitchFamily="18" charset="0"/>
                <a:cs typeface="Times New Roman" panose="02020603050405020304" pitchFamily="18" charset="0"/>
              </a:rPr>
              <a:t>Microsoft </a:t>
            </a:r>
            <a:r>
              <a:rPr lang="es-ES" sz="2400" dirty="0" err="1">
                <a:latin typeface="Times New Roman" panose="02020603050405020304" pitchFamily="18" charset="0"/>
                <a:cs typeface="Times New Roman" panose="02020603050405020304" pitchFamily="18" charset="0"/>
              </a:rPr>
              <a:t>teams</a:t>
            </a:r>
            <a:r>
              <a:rPr lang="es-ES" sz="2400" dirty="0">
                <a:latin typeface="Times New Roman" panose="02020603050405020304" pitchFamily="18" charset="0"/>
                <a:cs typeface="Times New Roman" panose="02020603050405020304" pitchFamily="18" charset="0"/>
              </a:rPr>
              <a:t> forma parte del paquete de programas Office </a:t>
            </a:r>
            <a:r>
              <a:rPr lang="es-ES" sz="2400" dirty="0">
                <a:solidFill>
                  <a:srgbClr val="00B050"/>
                </a:solidFill>
                <a:latin typeface="Times New Roman" panose="02020603050405020304" pitchFamily="18" charset="0"/>
                <a:cs typeface="Times New Roman" panose="02020603050405020304" pitchFamily="18" charset="0"/>
              </a:rPr>
              <a:t>1. 365 / 356</a:t>
            </a:r>
            <a:r>
              <a:rPr lang="es-ES" sz="2400" dirty="0">
                <a:latin typeface="Times New Roman" panose="02020603050405020304" pitchFamily="18" charset="0"/>
                <a:cs typeface="Times New Roman" panose="02020603050405020304" pitchFamily="18" charset="0"/>
              </a:rPr>
              <a:t>.  Es una popular herramienta basada en la nube que se utiliza para la colaboración y las conferencias. Originalmente, </a:t>
            </a:r>
            <a:r>
              <a:rPr lang="es-ES" sz="2400" dirty="0" err="1">
                <a:latin typeface="Times New Roman" panose="02020603050405020304" pitchFamily="18" charset="0"/>
                <a:cs typeface="Times New Roman" panose="02020603050405020304" pitchFamily="18" charset="0"/>
              </a:rPr>
              <a:t>teams</a:t>
            </a:r>
            <a:r>
              <a:rPr lang="es-ES" sz="2400" dirty="0">
                <a:latin typeface="Times New Roman" panose="02020603050405020304" pitchFamily="18" charset="0"/>
                <a:cs typeface="Times New Roman" panose="02020603050405020304" pitchFamily="18" charset="0"/>
              </a:rPr>
              <a:t> estaba dirigido a </a:t>
            </a:r>
            <a:r>
              <a:rPr lang="es-ES" sz="2400" dirty="0">
                <a:solidFill>
                  <a:srgbClr val="00B050"/>
                </a:solidFill>
                <a:latin typeface="Times New Roman" panose="02020603050405020304" pitchFamily="18" charset="0"/>
                <a:cs typeface="Times New Roman" panose="02020603050405020304" pitchFamily="18" charset="0"/>
              </a:rPr>
              <a:t>2. hospitales </a:t>
            </a:r>
            <a:r>
              <a:rPr lang="es-ES" sz="2400" dirty="0" smtClean="0">
                <a:solidFill>
                  <a:srgbClr val="00B050"/>
                </a:solidFill>
                <a:latin typeface="Times New Roman" panose="02020603050405020304" pitchFamily="18" charset="0"/>
                <a:cs typeface="Times New Roman" panose="02020603050405020304" pitchFamily="18" charset="0"/>
              </a:rPr>
              <a:t>/ </a:t>
            </a:r>
            <a:r>
              <a:rPr lang="es-ES" sz="2400" dirty="0">
                <a:solidFill>
                  <a:srgbClr val="00B050"/>
                </a:solidFill>
                <a:latin typeface="Times New Roman" panose="02020603050405020304" pitchFamily="18" charset="0"/>
                <a:cs typeface="Times New Roman" panose="02020603050405020304" pitchFamily="18" charset="0"/>
              </a:rPr>
              <a:t>empresas</a:t>
            </a:r>
            <a:r>
              <a:rPr lang="es-ES" sz="2400" dirty="0">
                <a:latin typeface="Times New Roman" panose="02020603050405020304" pitchFamily="18" charset="0"/>
                <a:cs typeface="Times New Roman" panose="02020603050405020304" pitchFamily="18" charset="0"/>
              </a:rPr>
              <a:t>, pero tras la pandemia, otros sectores empezaron a </a:t>
            </a:r>
            <a:r>
              <a:rPr lang="es-ES" sz="2400" dirty="0">
                <a:solidFill>
                  <a:srgbClr val="00B050"/>
                </a:solidFill>
                <a:latin typeface="Times New Roman" panose="02020603050405020304" pitchFamily="18" charset="0"/>
                <a:cs typeface="Times New Roman" panose="02020603050405020304" pitchFamily="18" charset="0"/>
              </a:rPr>
              <a:t>3. darse cuenta de las ventajas </a:t>
            </a:r>
            <a:r>
              <a:rPr lang="es-ES" sz="2400" dirty="0" smtClean="0">
                <a:solidFill>
                  <a:srgbClr val="00B050"/>
                </a:solidFill>
                <a:latin typeface="Times New Roman" panose="02020603050405020304" pitchFamily="18" charset="0"/>
                <a:cs typeface="Times New Roman" panose="02020603050405020304" pitchFamily="18" charset="0"/>
              </a:rPr>
              <a:t>/ </a:t>
            </a:r>
            <a:r>
              <a:rPr lang="es-ES" sz="2400" dirty="0">
                <a:solidFill>
                  <a:srgbClr val="00B050"/>
                </a:solidFill>
                <a:latin typeface="Times New Roman" panose="02020603050405020304" pitchFamily="18" charset="0"/>
                <a:cs typeface="Times New Roman" panose="02020603050405020304" pitchFamily="18" charset="0"/>
              </a:rPr>
              <a:t>desventajas </a:t>
            </a:r>
            <a:r>
              <a:rPr lang="es-ES" sz="2400" dirty="0">
                <a:latin typeface="Times New Roman" panose="02020603050405020304" pitchFamily="18" charset="0"/>
                <a:cs typeface="Times New Roman" panose="02020603050405020304" pitchFamily="18" charset="0"/>
              </a:rPr>
              <a:t>que </a:t>
            </a:r>
            <a:r>
              <a:rPr lang="es-ES" sz="2400" dirty="0" err="1" smtClean="0">
                <a:latin typeface="Times New Roman" panose="02020603050405020304" pitchFamily="18" charset="0"/>
                <a:cs typeface="Times New Roman" panose="02020603050405020304" pitchFamily="18" charset="0"/>
              </a:rPr>
              <a:t>Teams</a:t>
            </a:r>
            <a:r>
              <a:rPr lang="es-ES" sz="2400" dirty="0" smtClean="0">
                <a:latin typeface="Times New Roman" panose="02020603050405020304" pitchFamily="18" charset="0"/>
                <a:cs typeface="Times New Roman" panose="02020603050405020304" pitchFamily="18" charset="0"/>
              </a:rPr>
              <a:t> </a:t>
            </a:r>
            <a:r>
              <a:rPr lang="es-ES" sz="2400" dirty="0">
                <a:latin typeface="Times New Roman" panose="02020603050405020304" pitchFamily="18" charset="0"/>
                <a:cs typeface="Times New Roman" panose="02020603050405020304" pitchFamily="18" charset="0"/>
              </a:rPr>
              <a:t>podía aportar a sus organizaciones, especialmente en el campo de la educación, desde escuelas y universidades hasta tutores privados autónomos.  Al igual que Google </a:t>
            </a:r>
            <a:r>
              <a:rPr lang="es-ES" sz="2400" dirty="0" err="1">
                <a:latin typeface="Times New Roman" panose="02020603050405020304" pitchFamily="18" charset="0"/>
                <a:cs typeface="Times New Roman" panose="02020603050405020304" pitchFamily="18" charset="0"/>
              </a:rPr>
              <a:t>Classroom</a:t>
            </a:r>
            <a:r>
              <a:rPr lang="es-ES" sz="2400" dirty="0">
                <a:latin typeface="Times New Roman" panose="02020603050405020304" pitchFamily="18" charset="0"/>
                <a:cs typeface="Times New Roman" panose="02020603050405020304" pitchFamily="18" charset="0"/>
              </a:rPr>
              <a:t>, Microsoft </a:t>
            </a:r>
            <a:r>
              <a:rPr lang="es-ES" sz="2400" dirty="0" err="1">
                <a:latin typeface="Times New Roman" panose="02020603050405020304" pitchFamily="18" charset="0"/>
                <a:cs typeface="Times New Roman" panose="02020603050405020304" pitchFamily="18" charset="0"/>
              </a:rPr>
              <a:t>Teams</a:t>
            </a:r>
            <a:r>
              <a:rPr lang="es-ES" sz="2400" dirty="0">
                <a:latin typeface="Times New Roman" panose="02020603050405020304" pitchFamily="18" charset="0"/>
                <a:cs typeface="Times New Roman" panose="02020603050405020304" pitchFamily="18" charset="0"/>
              </a:rPr>
              <a:t> permite a los usuarios </a:t>
            </a:r>
            <a:r>
              <a:rPr lang="es-ES" sz="2400" dirty="0">
                <a:solidFill>
                  <a:srgbClr val="00B050"/>
                </a:solidFill>
                <a:latin typeface="Times New Roman" panose="02020603050405020304" pitchFamily="18" charset="0"/>
                <a:cs typeface="Times New Roman" panose="02020603050405020304" pitchFamily="18" charset="0"/>
              </a:rPr>
              <a:t>4</a:t>
            </a:r>
            <a:r>
              <a:rPr lang="es-ES" sz="2400" dirty="0" smtClean="0">
                <a:solidFill>
                  <a:srgbClr val="00B050"/>
                </a:solidFill>
                <a:latin typeface="Times New Roman" panose="02020603050405020304" pitchFamily="18" charset="0"/>
                <a:cs typeface="Times New Roman" panose="02020603050405020304" pitchFamily="18" charset="0"/>
              </a:rPr>
              <a:t>. </a:t>
            </a:r>
            <a:r>
              <a:rPr lang="es-ES" sz="2400" dirty="0">
                <a:solidFill>
                  <a:srgbClr val="00B050"/>
                </a:solidFill>
                <a:latin typeface="Times New Roman" panose="02020603050405020304" pitchFamily="18" charset="0"/>
                <a:cs typeface="Times New Roman" panose="02020603050405020304" pitchFamily="18" charset="0"/>
              </a:rPr>
              <a:t>interactuar </a:t>
            </a:r>
            <a:r>
              <a:rPr lang="es-ES" sz="2400" dirty="0" smtClean="0">
                <a:solidFill>
                  <a:srgbClr val="00B050"/>
                </a:solidFill>
                <a:latin typeface="Times New Roman" panose="02020603050405020304" pitchFamily="18" charset="0"/>
                <a:cs typeface="Times New Roman" panose="02020603050405020304" pitchFamily="18" charset="0"/>
              </a:rPr>
              <a:t>/ </a:t>
            </a:r>
            <a:r>
              <a:rPr lang="es-ES" sz="2400" dirty="0">
                <a:solidFill>
                  <a:srgbClr val="00B050"/>
                </a:solidFill>
                <a:latin typeface="Times New Roman" panose="02020603050405020304" pitchFamily="18" charset="0"/>
                <a:cs typeface="Times New Roman" panose="02020603050405020304" pitchFamily="18" charset="0"/>
              </a:rPr>
              <a:t>discrepar</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Teams</a:t>
            </a:r>
            <a:r>
              <a:rPr lang="es-ES" sz="2400" dirty="0">
                <a:latin typeface="Times New Roman" panose="02020603050405020304" pitchFamily="18" charset="0"/>
                <a:cs typeface="Times New Roman" panose="02020603050405020304" pitchFamily="18" charset="0"/>
              </a:rPr>
              <a:t> ofrece a los usuarios la posibilidad de hacer que cada "canal" sea privado o público: el canal público está abierto a todos los participantes de un proyecto concreto y el canal privado sólo está abierto a los miembros seleccionados de un proyecto concreto. Al igual que con las otras plataformas que hemos considerado en este módulo, es necesario </a:t>
            </a:r>
            <a:r>
              <a:rPr lang="es-ES" sz="2400" dirty="0" smtClean="0">
                <a:latin typeface="Times New Roman" panose="02020603050405020304" pitchFamily="18" charset="0"/>
                <a:cs typeface="Times New Roman" panose="02020603050405020304" pitchFamily="18" charset="0"/>
              </a:rPr>
              <a:t>iniciar </a:t>
            </a:r>
            <a:r>
              <a:rPr lang="es-ES" sz="2400" dirty="0">
                <a:latin typeface="Times New Roman" panose="02020603050405020304" pitchFamily="18" charset="0"/>
                <a:cs typeface="Times New Roman" panose="02020603050405020304" pitchFamily="18" charset="0"/>
              </a:rPr>
              <a:t>sesión en una </a:t>
            </a:r>
            <a:r>
              <a:rPr lang="es-ES" sz="2400" dirty="0" smtClean="0">
                <a:solidFill>
                  <a:srgbClr val="00B050"/>
                </a:solidFill>
                <a:latin typeface="Times New Roman" panose="02020603050405020304" pitchFamily="18" charset="0"/>
                <a:cs typeface="Times New Roman" panose="02020603050405020304" pitchFamily="18" charset="0"/>
              </a:rPr>
              <a:t>5. cuenta </a:t>
            </a:r>
            <a:r>
              <a:rPr lang="es-ES" sz="2400" dirty="0">
                <a:solidFill>
                  <a:srgbClr val="00B050"/>
                </a:solidFill>
                <a:latin typeface="Times New Roman" panose="02020603050405020304" pitchFamily="18" charset="0"/>
                <a:cs typeface="Times New Roman" panose="02020603050405020304" pitchFamily="18" charset="0"/>
              </a:rPr>
              <a:t>/ perfil</a:t>
            </a:r>
            <a:r>
              <a:rPr lang="es-ES" sz="2400" dirty="0">
                <a:latin typeface="Times New Roman" panose="02020603050405020304" pitchFamily="18" charset="0"/>
                <a:cs typeface="Times New Roman" panose="02020603050405020304" pitchFamily="18" charset="0"/>
              </a:rPr>
              <a:t>, puede utilizar su cuenta existente de Office 365 para esto. </a:t>
            </a:r>
          </a:p>
          <a:p>
            <a:endParaRPr lang="en-GB" sz="2800" dirty="0"/>
          </a:p>
          <a:p>
            <a:r>
              <a:rPr lang="en-GB" sz="1600" i="1" dirty="0" smtClean="0">
                <a:solidFill>
                  <a:schemeClr val="tx1">
                    <a:lumMod val="50000"/>
                    <a:lumOff val="50000"/>
                  </a:schemeClr>
                </a:solidFill>
              </a:rPr>
              <a:t>(</a:t>
            </a:r>
            <a:r>
              <a:rPr lang="en-GB" sz="1600" i="1" dirty="0" err="1" smtClean="0">
                <a:solidFill>
                  <a:schemeClr val="tx1">
                    <a:lumMod val="50000"/>
                    <a:lumOff val="50000"/>
                  </a:schemeClr>
                </a:solidFill>
              </a:rPr>
              <a:t>Respuestas</a:t>
            </a:r>
            <a:r>
              <a:rPr lang="en-GB" sz="1600" i="1" dirty="0" smtClean="0">
                <a:solidFill>
                  <a:schemeClr val="tx1">
                    <a:lumMod val="50000"/>
                    <a:lumOff val="50000"/>
                  </a:schemeClr>
                </a:solidFill>
              </a:rPr>
              <a:t> </a:t>
            </a:r>
            <a:r>
              <a:rPr lang="en-GB" sz="1600" i="1" dirty="0" err="1" smtClean="0">
                <a:solidFill>
                  <a:schemeClr val="tx1">
                    <a:lumMod val="50000"/>
                    <a:lumOff val="50000"/>
                  </a:schemeClr>
                </a:solidFill>
              </a:rPr>
              <a:t>correctas</a:t>
            </a:r>
            <a:r>
              <a:rPr lang="en-GB" sz="1600" i="1" dirty="0" smtClean="0">
                <a:solidFill>
                  <a:schemeClr val="tx1">
                    <a:lumMod val="50000"/>
                    <a:lumOff val="50000"/>
                  </a:schemeClr>
                </a:solidFill>
              </a:rPr>
              <a:t>: </a:t>
            </a:r>
            <a:r>
              <a:rPr lang="en-GB" sz="1600" i="1" dirty="0">
                <a:solidFill>
                  <a:schemeClr val="tx1">
                    <a:lumMod val="50000"/>
                    <a:lumOff val="50000"/>
                  </a:schemeClr>
                </a:solidFill>
              </a:rPr>
              <a:t>1 – 365 / 2 – </a:t>
            </a:r>
            <a:r>
              <a:rPr lang="en-GB" sz="1600" i="1" dirty="0" err="1" smtClean="0">
                <a:solidFill>
                  <a:schemeClr val="tx1">
                    <a:lumMod val="50000"/>
                    <a:lumOff val="50000"/>
                  </a:schemeClr>
                </a:solidFill>
              </a:rPr>
              <a:t>empresas</a:t>
            </a:r>
            <a:r>
              <a:rPr lang="en-GB" sz="1600" i="1" dirty="0" smtClean="0">
                <a:solidFill>
                  <a:schemeClr val="tx1">
                    <a:lumMod val="50000"/>
                    <a:lumOff val="50000"/>
                  </a:schemeClr>
                </a:solidFill>
              </a:rPr>
              <a:t> </a:t>
            </a:r>
            <a:r>
              <a:rPr lang="en-GB" sz="1600" i="1" dirty="0">
                <a:solidFill>
                  <a:schemeClr val="tx1">
                    <a:lumMod val="50000"/>
                    <a:lumOff val="50000"/>
                  </a:schemeClr>
                </a:solidFill>
              </a:rPr>
              <a:t>/ 3 – </a:t>
            </a:r>
            <a:r>
              <a:rPr lang="en-GB" sz="1600" i="1" dirty="0" err="1" smtClean="0">
                <a:solidFill>
                  <a:schemeClr val="tx1">
                    <a:lumMod val="50000"/>
                    <a:lumOff val="50000"/>
                  </a:schemeClr>
                </a:solidFill>
              </a:rPr>
              <a:t>ventajas</a:t>
            </a:r>
            <a:r>
              <a:rPr lang="en-GB" sz="1600" i="1" dirty="0" smtClean="0">
                <a:solidFill>
                  <a:schemeClr val="tx1">
                    <a:lumMod val="50000"/>
                    <a:lumOff val="50000"/>
                  </a:schemeClr>
                </a:solidFill>
              </a:rPr>
              <a:t> </a:t>
            </a:r>
            <a:r>
              <a:rPr lang="en-GB" sz="1600" i="1" dirty="0">
                <a:solidFill>
                  <a:schemeClr val="tx1">
                    <a:lumMod val="50000"/>
                    <a:lumOff val="50000"/>
                  </a:schemeClr>
                </a:solidFill>
              </a:rPr>
              <a:t>/ 4 – </a:t>
            </a:r>
            <a:r>
              <a:rPr lang="en-GB" sz="1600" i="1" dirty="0" err="1" smtClean="0">
                <a:solidFill>
                  <a:schemeClr val="tx1">
                    <a:lumMod val="50000"/>
                    <a:lumOff val="50000"/>
                  </a:schemeClr>
                </a:solidFill>
              </a:rPr>
              <a:t>interactuar</a:t>
            </a:r>
            <a:r>
              <a:rPr lang="en-GB" sz="1600" i="1" dirty="0" smtClean="0">
                <a:solidFill>
                  <a:schemeClr val="tx1">
                    <a:lumMod val="50000"/>
                    <a:lumOff val="50000"/>
                  </a:schemeClr>
                </a:solidFill>
              </a:rPr>
              <a:t> </a:t>
            </a:r>
            <a:r>
              <a:rPr lang="en-GB" sz="1600" i="1" dirty="0">
                <a:solidFill>
                  <a:schemeClr val="tx1">
                    <a:lumMod val="50000"/>
                    <a:lumOff val="50000"/>
                  </a:schemeClr>
                </a:solidFill>
              </a:rPr>
              <a:t>/ 5 – </a:t>
            </a:r>
            <a:r>
              <a:rPr lang="en-GB" sz="1600" i="1" dirty="0" err="1" smtClean="0">
                <a:solidFill>
                  <a:schemeClr val="tx1">
                    <a:lumMod val="50000"/>
                    <a:lumOff val="50000"/>
                  </a:schemeClr>
                </a:solidFill>
              </a:rPr>
              <a:t>cuenta</a:t>
            </a:r>
            <a:r>
              <a:rPr lang="en-GB" sz="1600" i="1" dirty="0" smtClean="0">
                <a:solidFill>
                  <a:schemeClr val="tx1">
                    <a:lumMod val="50000"/>
                    <a:lumOff val="50000"/>
                  </a:schemeClr>
                </a:solidFill>
              </a:rPr>
              <a:t>.)</a:t>
            </a:r>
            <a:endParaRPr lang="en-GB" sz="1600" i="1" dirty="0">
              <a:solidFill>
                <a:schemeClr val="tx1">
                  <a:lumMod val="50000"/>
                  <a:lumOff val="50000"/>
                </a:schemeClr>
              </a:solidFill>
            </a:endParaRPr>
          </a:p>
          <a:p>
            <a:endParaRPr lang="en-GB" dirty="0"/>
          </a:p>
        </p:txBody>
      </p:sp>
      <p:sp>
        <p:nvSpPr>
          <p:cNvPr id="9" name="Title 1">
            <a:extLst>
              <a:ext uri="{FF2B5EF4-FFF2-40B4-BE49-F238E27FC236}">
                <a16:creationId xmlns:a16="http://schemas.microsoft.com/office/drawing/2014/main" xmlns="" id="{9EE52206-C91B-F0F9-C7E3-CC4C7527B923}"/>
              </a:ext>
            </a:extLst>
          </p:cNvPr>
          <p:cNvSpPr txBox="1">
            <a:spLocks/>
          </p:cNvSpPr>
          <p:nvPr/>
        </p:nvSpPr>
        <p:spPr>
          <a:xfrm>
            <a:off x="3208139" y="3637358"/>
            <a:ext cx="12877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r>
              <a:rPr lang="en-GB" sz="2400" i="1" dirty="0" smtClean="0"/>
              <a:t/>
            </a:r>
            <a:br>
              <a:rPr lang="en-GB" sz="2400" i="1" dirty="0" smtClean="0"/>
            </a:br>
            <a:r>
              <a:rPr lang="es-ES" sz="2400" i="1" dirty="0" smtClean="0"/>
              <a:t>interactuar/discrepar, </a:t>
            </a:r>
            <a:r>
              <a:rPr lang="es-ES" sz="2400" i="1" dirty="0"/>
              <a:t>cuenta/perfil, hospitales/empresas, ventajas/desventajas, 365/356</a:t>
            </a:r>
            <a:endParaRPr lang="en-GB" sz="1400" i="1" dirty="0"/>
          </a:p>
        </p:txBody>
      </p:sp>
    </p:spTree>
    <p:extLst>
      <p:ext uri="{BB962C8B-B14F-4D97-AF65-F5344CB8AC3E}">
        <p14:creationId xmlns:p14="http://schemas.microsoft.com/office/powerpoint/2010/main" val="37334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F7F70-CE2B-218A-57F2-30F291288F99}"/>
              </a:ext>
            </a:extLst>
          </p:cNvPr>
          <p:cNvSpPr>
            <a:spLocks noGrp="1"/>
          </p:cNvSpPr>
          <p:nvPr>
            <p:ph type="title"/>
          </p:nvPr>
        </p:nvSpPr>
        <p:spPr>
          <a:xfrm>
            <a:off x="890656" y="1268102"/>
            <a:ext cx="17016344" cy="774329"/>
          </a:xfrm>
        </p:spPr>
        <p:txBody>
          <a:bodyPr>
            <a:noAutofit/>
          </a:bodyPr>
          <a:lstStyle/>
          <a:p>
            <a:r>
              <a:rPr lang="es-ES" sz="3600" dirty="0"/>
              <a:t>Una </a:t>
            </a:r>
            <a:r>
              <a:rPr lang="es-ES" sz="3600" dirty="0" smtClean="0"/>
              <a:t>vez </a:t>
            </a:r>
            <a:r>
              <a:rPr lang="es-ES" sz="3600" dirty="0"/>
              <a:t>hayas iniciado sesión en Microsoft </a:t>
            </a:r>
            <a:r>
              <a:rPr lang="es-ES" sz="3600" dirty="0" err="1" smtClean="0"/>
              <a:t>Teams</a:t>
            </a:r>
            <a:r>
              <a:rPr lang="es-ES" sz="3600" dirty="0"/>
              <a:t>, deberías </a:t>
            </a:r>
            <a:r>
              <a:rPr lang="es-ES" sz="3600" dirty="0" err="1" smtClean="0"/>
              <a:t>econtrar</a:t>
            </a:r>
            <a:r>
              <a:rPr lang="es-ES" sz="3600" dirty="0" smtClean="0"/>
              <a:t> </a:t>
            </a:r>
            <a:r>
              <a:rPr lang="es-ES" sz="3600" dirty="0"/>
              <a:t>algo parecido a esto:</a:t>
            </a:r>
            <a:endParaRPr lang="en-GB" sz="3600" dirty="0"/>
          </a:p>
        </p:txBody>
      </p:sp>
      <p:pic>
        <p:nvPicPr>
          <p:cNvPr id="8" name="Content Placeholder 7">
            <a:extLst>
              <a:ext uri="{FF2B5EF4-FFF2-40B4-BE49-F238E27FC236}">
                <a16:creationId xmlns:a16="http://schemas.microsoft.com/office/drawing/2014/main" xmlns="" id="{31483084-7D39-D9F5-1891-9802225B9EAD}"/>
              </a:ext>
            </a:extLst>
          </p:cNvPr>
          <p:cNvPicPr>
            <a:picLocks noGrp="1" noChangeAspect="1"/>
          </p:cNvPicPr>
          <p:nvPr>
            <p:ph sz="half" idx="1"/>
          </p:nvPr>
        </p:nvPicPr>
        <p:blipFill>
          <a:blip r:embed="rId2"/>
          <a:stretch>
            <a:fillRect/>
          </a:stretch>
        </p:blipFill>
        <p:spPr>
          <a:xfrm>
            <a:off x="1295400" y="2179988"/>
            <a:ext cx="8583541" cy="5656146"/>
          </a:xfrm>
        </p:spPr>
      </p:pic>
      <p:sp>
        <p:nvSpPr>
          <p:cNvPr id="4" name="Content Placeholder 3">
            <a:extLst>
              <a:ext uri="{FF2B5EF4-FFF2-40B4-BE49-F238E27FC236}">
                <a16:creationId xmlns:a16="http://schemas.microsoft.com/office/drawing/2014/main" xmlns="" id="{F6082E14-ADC6-E961-EAF6-DF13B56120ED}"/>
              </a:ext>
            </a:extLst>
          </p:cNvPr>
          <p:cNvSpPr>
            <a:spLocks noGrp="1"/>
          </p:cNvSpPr>
          <p:nvPr>
            <p:ph sz="half" idx="2"/>
          </p:nvPr>
        </p:nvSpPr>
        <p:spPr>
          <a:xfrm>
            <a:off x="10717140" y="2379899"/>
            <a:ext cx="6732659" cy="6421201"/>
          </a:xfrm>
        </p:spPr>
        <p:txBody>
          <a:bodyPr>
            <a:normAutofit fontScale="92500" lnSpcReduction="20000"/>
          </a:bodyPr>
          <a:lstStyle/>
          <a:p>
            <a:pPr marL="0" indent="0">
              <a:buNone/>
            </a:pPr>
            <a:r>
              <a:rPr lang="es-ES" sz="3500" dirty="0"/>
              <a:t>Características principales de Microsoft </a:t>
            </a:r>
            <a:r>
              <a:rPr lang="es-ES" sz="3500" dirty="0" err="1"/>
              <a:t>Teams</a:t>
            </a:r>
            <a:r>
              <a:rPr lang="es-ES" sz="3500" dirty="0"/>
              <a:t>:</a:t>
            </a:r>
          </a:p>
          <a:p>
            <a:pPr marL="0" indent="0">
              <a:buNone/>
            </a:pPr>
            <a:endParaRPr lang="es-ES" sz="3500" dirty="0"/>
          </a:p>
          <a:p>
            <a:pPr>
              <a:buFont typeface="Wingdings" panose="05000000000000000000" pitchFamily="2" charset="2"/>
              <a:buChar char="ü"/>
            </a:pPr>
            <a:r>
              <a:rPr lang="es-ES" sz="3500" dirty="0"/>
              <a:t>Chat - para chatear con todo el equipo o con individuos</a:t>
            </a:r>
          </a:p>
          <a:p>
            <a:pPr>
              <a:buFont typeface="Wingdings" panose="05000000000000000000" pitchFamily="2" charset="2"/>
              <a:buChar char="ü"/>
            </a:pPr>
            <a:r>
              <a:rPr lang="es-ES" sz="3500" dirty="0"/>
              <a:t>Llamadas VOIP a los miembros del equipo</a:t>
            </a:r>
          </a:p>
          <a:p>
            <a:pPr>
              <a:buFont typeface="Wingdings" panose="05000000000000000000" pitchFamily="2" charset="2"/>
              <a:buChar char="ü"/>
            </a:pPr>
            <a:r>
              <a:rPr lang="es-ES" sz="3500" dirty="0"/>
              <a:t>Videoconferencia</a:t>
            </a:r>
          </a:p>
          <a:p>
            <a:pPr>
              <a:buFont typeface="Wingdings" panose="05000000000000000000" pitchFamily="2" charset="2"/>
              <a:buChar char="ü"/>
            </a:pPr>
            <a:r>
              <a:rPr lang="es-ES" sz="3500" dirty="0"/>
              <a:t>Pantalla compartida</a:t>
            </a:r>
          </a:p>
          <a:p>
            <a:pPr>
              <a:buFont typeface="Wingdings" panose="05000000000000000000" pitchFamily="2" charset="2"/>
              <a:buChar char="ü"/>
            </a:pPr>
            <a:r>
              <a:rPr lang="es-ES" sz="3500" dirty="0"/>
              <a:t>Calendario</a:t>
            </a:r>
          </a:p>
          <a:p>
            <a:pPr>
              <a:buFont typeface="Wingdings" panose="05000000000000000000" pitchFamily="2" charset="2"/>
              <a:buChar char="ü"/>
            </a:pPr>
            <a:r>
              <a:rPr lang="es-ES" sz="3500" dirty="0"/>
              <a:t>Compartir archivos</a:t>
            </a:r>
          </a:p>
          <a:p>
            <a:pPr>
              <a:buFont typeface="Wingdings" panose="05000000000000000000" pitchFamily="2" charset="2"/>
              <a:buChar char="ü"/>
            </a:pPr>
            <a:r>
              <a:rPr lang="es-ES" sz="3500" dirty="0"/>
              <a:t>Seminarios web</a:t>
            </a:r>
          </a:p>
          <a:p>
            <a:pPr>
              <a:buFont typeface="Wingdings" panose="05000000000000000000" pitchFamily="2" charset="2"/>
              <a:buChar char="ü"/>
            </a:pPr>
            <a:r>
              <a:rPr lang="es-ES" sz="3500" dirty="0"/>
              <a:t>Colaboración externa.</a:t>
            </a:r>
          </a:p>
          <a:p>
            <a:endParaRPr lang="en-GB" dirty="0"/>
          </a:p>
        </p:txBody>
      </p:sp>
      <p:sp>
        <p:nvSpPr>
          <p:cNvPr id="5" name="Text Placeholder 4">
            <a:extLst>
              <a:ext uri="{FF2B5EF4-FFF2-40B4-BE49-F238E27FC236}">
                <a16:creationId xmlns:a16="http://schemas.microsoft.com/office/drawing/2014/main" xmlns="" id="{2F754965-F06B-19E5-1CF2-4F3EF324594D}"/>
              </a:ext>
            </a:extLst>
          </p:cNvPr>
          <p:cNvSpPr>
            <a:spLocks noGrp="1"/>
          </p:cNvSpPr>
          <p:nvPr>
            <p:ph type="body" sz="quarter" idx="10"/>
          </p:nvPr>
        </p:nvSpPr>
        <p:spPr/>
        <p:txBody>
          <a:bodyPr/>
          <a:lstStyle/>
          <a:p>
            <a:r>
              <a:rPr lang="en-GB" dirty="0"/>
              <a:t>Microsoft Teams:</a:t>
            </a:r>
          </a:p>
        </p:txBody>
      </p:sp>
      <p:sp>
        <p:nvSpPr>
          <p:cNvPr id="6" name="Text Placeholder 5">
            <a:extLst>
              <a:ext uri="{FF2B5EF4-FFF2-40B4-BE49-F238E27FC236}">
                <a16:creationId xmlns:a16="http://schemas.microsoft.com/office/drawing/2014/main" xmlns="" id="{1A2253C1-2CF6-F816-6FEB-935785AAB58C}"/>
              </a:ext>
            </a:extLst>
          </p:cNvPr>
          <p:cNvSpPr>
            <a:spLocks noGrp="1"/>
          </p:cNvSpPr>
          <p:nvPr>
            <p:ph type="body" sz="quarter" idx="11"/>
          </p:nvPr>
        </p:nvSpPr>
        <p:spPr/>
        <p:txBody>
          <a:bodyPr/>
          <a:lstStyle/>
          <a:p>
            <a:r>
              <a:rPr lang="en-GB" sz="2600" dirty="0" smtClean="0"/>
              <a:t>10</a:t>
            </a:r>
            <a:endParaRPr lang="en-GB" sz="2600" dirty="0"/>
          </a:p>
        </p:txBody>
      </p:sp>
      <p:sp>
        <p:nvSpPr>
          <p:cNvPr id="9" name="TextBox 8">
            <a:extLst>
              <a:ext uri="{FF2B5EF4-FFF2-40B4-BE49-F238E27FC236}">
                <a16:creationId xmlns:a16="http://schemas.microsoft.com/office/drawing/2014/main" xmlns="" id="{4A298690-EDEE-28D7-D917-05EB76086730}"/>
              </a:ext>
            </a:extLst>
          </p:cNvPr>
          <p:cNvSpPr txBox="1"/>
          <p:nvPr/>
        </p:nvSpPr>
        <p:spPr>
          <a:xfrm>
            <a:off x="1333500" y="8174754"/>
            <a:ext cx="10210800" cy="1969770"/>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Para </a:t>
            </a:r>
            <a:r>
              <a:rPr lang="en-GB" sz="2800" dirty="0" err="1" smtClean="0">
                <a:latin typeface="Times New Roman" panose="02020603050405020304" pitchFamily="18" charset="0"/>
                <a:cs typeface="Times New Roman" panose="02020603050405020304" pitchFamily="18" charset="0"/>
              </a:rPr>
              <a:t>más</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información</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puedes</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ver</a:t>
            </a:r>
            <a:r>
              <a:rPr lang="en-GB" sz="2800" dirty="0" smtClean="0">
                <a:latin typeface="Times New Roman" panose="02020603050405020304" pitchFamily="18" charset="0"/>
                <a:cs typeface="Times New Roman" panose="02020603050405020304" pitchFamily="18" charset="0"/>
              </a:rPr>
              <a:t> el </a:t>
            </a:r>
            <a:r>
              <a:rPr lang="en-GB" sz="2800" dirty="0" err="1" smtClean="0">
                <a:latin typeface="Times New Roman" panose="02020603050405020304" pitchFamily="18" charset="0"/>
                <a:cs typeface="Times New Roman" panose="02020603050405020304" pitchFamily="18" charset="0"/>
              </a:rPr>
              <a:t>siguiente</a:t>
            </a:r>
            <a:r>
              <a:rPr lang="en-GB" sz="2800" dirty="0" smtClean="0">
                <a:latin typeface="Times New Roman" panose="02020603050405020304" pitchFamily="18" charset="0"/>
                <a:cs typeface="Times New Roman" panose="02020603050405020304" pitchFamily="18" charset="0"/>
              </a:rPr>
              <a:t> video:</a:t>
            </a:r>
          </a:p>
          <a:p>
            <a:r>
              <a:rPr lang="en-GB" sz="2800" dirty="0">
                <a:latin typeface="Times New Roman" panose="02020603050405020304" pitchFamily="18" charset="0"/>
                <a:cs typeface="Times New Roman" panose="02020603050405020304" pitchFamily="18" charset="0"/>
                <a:hlinkClick r:id="rId3"/>
              </a:rPr>
              <a:t>https://www.youtube.com/watch?v=_</a:t>
            </a:r>
            <a:r>
              <a:rPr lang="en-GB" sz="2800" dirty="0" smtClean="0">
                <a:latin typeface="Times New Roman" panose="02020603050405020304" pitchFamily="18" charset="0"/>
                <a:cs typeface="Times New Roman" panose="02020603050405020304" pitchFamily="18" charset="0"/>
                <a:hlinkClick r:id="rId3"/>
              </a:rPr>
              <a:t>9uU2MvEWYc</a:t>
            </a:r>
            <a:endParaRPr lang="en-GB" sz="2800" dirty="0" smtClean="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69260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DD6AF-9368-29D9-A1E8-C8756094A71B}"/>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xmlns="" id="{71A68C79-6CCE-058B-F713-08F385B21353}"/>
              </a:ext>
            </a:extLst>
          </p:cNvPr>
          <p:cNvSpPr>
            <a:spLocks noGrp="1"/>
          </p:cNvSpPr>
          <p:nvPr>
            <p:ph type="pic" idx="1"/>
          </p:nvPr>
        </p:nvSpPr>
        <p:spPr/>
      </p:sp>
      <p:sp>
        <p:nvSpPr>
          <p:cNvPr id="4" name="Text Placeholder 3">
            <a:extLst>
              <a:ext uri="{FF2B5EF4-FFF2-40B4-BE49-F238E27FC236}">
                <a16:creationId xmlns:a16="http://schemas.microsoft.com/office/drawing/2014/main" xmlns="" id="{18AECA29-71C0-D1C9-02AA-CC1E53D6CE3E}"/>
              </a:ext>
            </a:extLst>
          </p:cNvPr>
          <p:cNvSpPr>
            <a:spLocks noGrp="1"/>
          </p:cNvSpPr>
          <p:nvPr>
            <p:ph type="body" sz="half" idx="2"/>
          </p:nvPr>
        </p:nvSpPr>
        <p:spPr/>
        <p:txBody>
          <a:bodyPr/>
          <a:lstStyle/>
          <a:p>
            <a:endParaRPr lang="en-GB"/>
          </a:p>
        </p:txBody>
      </p:sp>
      <p:sp>
        <p:nvSpPr>
          <p:cNvPr id="5" name="Text Placeholder 4">
            <a:extLst>
              <a:ext uri="{FF2B5EF4-FFF2-40B4-BE49-F238E27FC236}">
                <a16:creationId xmlns:a16="http://schemas.microsoft.com/office/drawing/2014/main" xmlns="" id="{6AC137D7-17EA-737D-3957-CAA16348BD23}"/>
              </a:ext>
            </a:extLst>
          </p:cNvPr>
          <p:cNvSpPr>
            <a:spLocks noGrp="1"/>
          </p:cNvSpPr>
          <p:nvPr>
            <p:ph type="body" sz="quarter" idx="13"/>
          </p:nvPr>
        </p:nvSpPr>
        <p:spPr>
          <a:xfrm>
            <a:off x="890656" y="150865"/>
            <a:ext cx="10191666" cy="584462"/>
          </a:xfrm>
        </p:spPr>
        <p:txBody>
          <a:bodyPr>
            <a:normAutofit/>
          </a:bodyPr>
          <a:lstStyle/>
          <a:p>
            <a:r>
              <a:rPr lang="en-GB" dirty="0" err="1" smtClean="0"/>
              <a:t>Herramientas</a:t>
            </a:r>
            <a:r>
              <a:rPr lang="en-GB" dirty="0" smtClean="0"/>
              <a:t> </a:t>
            </a:r>
            <a:r>
              <a:rPr lang="en-GB" dirty="0" err="1" smtClean="0"/>
              <a:t>básicas</a:t>
            </a:r>
            <a:r>
              <a:rPr lang="en-GB" dirty="0" smtClean="0"/>
              <a:t> para la </a:t>
            </a:r>
            <a:r>
              <a:rPr lang="en-GB" dirty="0" err="1" smtClean="0"/>
              <a:t>enseñanza</a:t>
            </a:r>
            <a:r>
              <a:rPr lang="en-GB" dirty="0" smtClean="0"/>
              <a:t> en </a:t>
            </a:r>
            <a:r>
              <a:rPr lang="en-GB" dirty="0" err="1" smtClean="0"/>
              <a:t>línea</a:t>
            </a:r>
            <a:r>
              <a:rPr lang="en-GB" dirty="0" smtClean="0"/>
              <a:t>:</a:t>
            </a:r>
            <a:endParaRPr lang="en-GB" dirty="0"/>
          </a:p>
        </p:txBody>
      </p:sp>
      <p:sp>
        <p:nvSpPr>
          <p:cNvPr id="6" name="Text Placeholder 5">
            <a:extLst>
              <a:ext uri="{FF2B5EF4-FFF2-40B4-BE49-F238E27FC236}">
                <a16:creationId xmlns:a16="http://schemas.microsoft.com/office/drawing/2014/main" xmlns="" id="{9072671B-0627-9C7A-AD7A-8556842C9B3C}"/>
              </a:ext>
            </a:extLst>
          </p:cNvPr>
          <p:cNvSpPr>
            <a:spLocks noGrp="1"/>
          </p:cNvSpPr>
          <p:nvPr>
            <p:ph type="body" sz="quarter" idx="14"/>
          </p:nvPr>
        </p:nvSpPr>
        <p:spPr/>
        <p:txBody>
          <a:bodyPr/>
          <a:lstStyle/>
          <a:p>
            <a:r>
              <a:rPr lang="en-GB" sz="2600" dirty="0" smtClean="0"/>
              <a:t>11</a:t>
            </a:r>
            <a:endParaRPr lang="en-GB" sz="2600" dirty="0"/>
          </a:p>
        </p:txBody>
      </p:sp>
      <p:graphicFrame>
        <p:nvGraphicFramePr>
          <p:cNvPr id="7" name="Table 7">
            <a:extLst>
              <a:ext uri="{FF2B5EF4-FFF2-40B4-BE49-F238E27FC236}">
                <a16:creationId xmlns:a16="http://schemas.microsoft.com/office/drawing/2014/main" xmlns="" id="{E4FA0AF1-A905-8179-2E78-113730EDD00C}"/>
              </a:ext>
            </a:extLst>
          </p:cNvPr>
          <p:cNvGraphicFramePr>
            <a:graphicFrameLocks noGrp="1"/>
          </p:cNvGraphicFramePr>
          <p:nvPr>
            <p:extLst>
              <p:ext uri="{D42A27DB-BD31-4B8C-83A1-F6EECF244321}">
                <p14:modId xmlns:p14="http://schemas.microsoft.com/office/powerpoint/2010/main" val="2540146120"/>
              </p:ext>
            </p:extLst>
          </p:nvPr>
        </p:nvGraphicFramePr>
        <p:xfrm>
          <a:off x="4191000" y="2476500"/>
          <a:ext cx="9144000" cy="555942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1466325890"/>
                    </a:ext>
                  </a:extLst>
                </a:gridCol>
                <a:gridCol w="3048000">
                  <a:extLst>
                    <a:ext uri="{9D8B030D-6E8A-4147-A177-3AD203B41FA5}">
                      <a16:colId xmlns:a16="http://schemas.microsoft.com/office/drawing/2014/main" xmlns="" val="536130750"/>
                    </a:ext>
                  </a:extLst>
                </a:gridCol>
                <a:gridCol w="3048000">
                  <a:extLst>
                    <a:ext uri="{9D8B030D-6E8A-4147-A177-3AD203B41FA5}">
                      <a16:colId xmlns:a16="http://schemas.microsoft.com/office/drawing/2014/main" xmlns="" val="2687999451"/>
                    </a:ext>
                  </a:extLst>
                </a:gridCol>
              </a:tblGrid>
              <a:tr h="1853142">
                <a:tc>
                  <a:txBody>
                    <a:bodyPr/>
                    <a:lstStyle/>
                    <a:p>
                      <a:r>
                        <a:rPr lang="en-GB" dirty="0"/>
                        <a:t>1. </a:t>
                      </a:r>
                    </a:p>
                  </a:txBody>
                  <a:tcPr/>
                </a:tc>
                <a:tc>
                  <a:txBody>
                    <a:bodyPr/>
                    <a:lstStyle/>
                    <a:p>
                      <a:r>
                        <a:rPr lang="en-GB" dirty="0"/>
                        <a:t>2. </a:t>
                      </a:r>
                    </a:p>
                  </a:txBody>
                  <a:tcPr/>
                </a:tc>
                <a:tc>
                  <a:txBody>
                    <a:bodyPr/>
                    <a:lstStyle/>
                    <a:p>
                      <a:r>
                        <a:rPr lang="en-GB" dirty="0"/>
                        <a:t>3.</a:t>
                      </a:r>
                    </a:p>
                  </a:txBody>
                  <a:tcPr/>
                </a:tc>
                <a:extLst>
                  <a:ext uri="{0D108BD9-81ED-4DB2-BD59-A6C34878D82A}">
                    <a16:rowId xmlns:a16="http://schemas.microsoft.com/office/drawing/2014/main" xmlns="" val="2800915859"/>
                  </a:ext>
                </a:extLst>
              </a:tr>
              <a:tr h="1853142">
                <a:tc>
                  <a:txBody>
                    <a:bodyPr/>
                    <a:lstStyle/>
                    <a:p>
                      <a:r>
                        <a:rPr lang="en-GB" dirty="0"/>
                        <a:t>4. </a:t>
                      </a:r>
                    </a:p>
                  </a:txBody>
                  <a:tcPr/>
                </a:tc>
                <a:tc>
                  <a:txBody>
                    <a:bodyPr/>
                    <a:lstStyle/>
                    <a:p>
                      <a:r>
                        <a:rPr lang="en-GB" dirty="0"/>
                        <a:t>5. </a:t>
                      </a:r>
                    </a:p>
                  </a:txBody>
                  <a:tcPr/>
                </a:tc>
                <a:tc>
                  <a:txBody>
                    <a:bodyPr/>
                    <a:lstStyle/>
                    <a:p>
                      <a:r>
                        <a:rPr lang="en-GB" dirty="0"/>
                        <a:t>6. </a:t>
                      </a:r>
                    </a:p>
                  </a:txBody>
                  <a:tcPr/>
                </a:tc>
                <a:extLst>
                  <a:ext uri="{0D108BD9-81ED-4DB2-BD59-A6C34878D82A}">
                    <a16:rowId xmlns:a16="http://schemas.microsoft.com/office/drawing/2014/main" xmlns="" val="3081083252"/>
                  </a:ext>
                </a:extLst>
              </a:tr>
              <a:tr h="1853142">
                <a:tc>
                  <a:txBody>
                    <a:bodyPr/>
                    <a:lstStyle/>
                    <a:p>
                      <a:r>
                        <a:rPr lang="en-GB" dirty="0"/>
                        <a:t>7.</a:t>
                      </a:r>
                    </a:p>
                  </a:txBody>
                  <a:tcPr/>
                </a:tc>
                <a:tc>
                  <a:txBody>
                    <a:bodyPr/>
                    <a:lstStyle/>
                    <a:p>
                      <a:r>
                        <a:rPr lang="en-GB" dirty="0"/>
                        <a:t>8. </a:t>
                      </a:r>
                    </a:p>
                  </a:txBody>
                  <a:tcPr/>
                </a:tc>
                <a:tc>
                  <a:txBody>
                    <a:bodyPr/>
                    <a:lstStyle/>
                    <a:p>
                      <a:r>
                        <a:rPr lang="en-GB" dirty="0"/>
                        <a:t>9. </a:t>
                      </a:r>
                    </a:p>
                  </a:txBody>
                  <a:tcPr/>
                </a:tc>
                <a:extLst>
                  <a:ext uri="{0D108BD9-81ED-4DB2-BD59-A6C34878D82A}">
                    <a16:rowId xmlns:a16="http://schemas.microsoft.com/office/drawing/2014/main" xmlns="" val="3154551383"/>
                  </a:ext>
                </a:extLst>
              </a:tr>
            </a:tbl>
          </a:graphicData>
        </a:graphic>
      </p:graphicFrame>
      <p:pic>
        <p:nvPicPr>
          <p:cNvPr id="9" name="Picture 8">
            <a:extLst>
              <a:ext uri="{FF2B5EF4-FFF2-40B4-BE49-F238E27FC236}">
                <a16:creationId xmlns:a16="http://schemas.microsoft.com/office/drawing/2014/main" xmlns="" id="{61F1434D-8224-965D-0FEA-01ECCA796076}"/>
              </a:ext>
            </a:extLst>
          </p:cNvPr>
          <p:cNvPicPr>
            <a:picLocks noChangeAspect="1"/>
          </p:cNvPicPr>
          <p:nvPr/>
        </p:nvPicPr>
        <p:blipFill>
          <a:blip r:embed="rId2"/>
          <a:stretch>
            <a:fillRect/>
          </a:stretch>
        </p:blipFill>
        <p:spPr>
          <a:xfrm>
            <a:off x="5029200" y="2628900"/>
            <a:ext cx="1390052" cy="1523711"/>
          </a:xfrm>
          <a:prstGeom prst="rect">
            <a:avLst/>
          </a:prstGeom>
        </p:spPr>
      </p:pic>
      <p:pic>
        <p:nvPicPr>
          <p:cNvPr id="11" name="Picture 10">
            <a:extLst>
              <a:ext uri="{FF2B5EF4-FFF2-40B4-BE49-F238E27FC236}">
                <a16:creationId xmlns:a16="http://schemas.microsoft.com/office/drawing/2014/main" xmlns="" id="{63B084F6-C758-B6AD-8FAE-9018C4053B44}"/>
              </a:ext>
            </a:extLst>
          </p:cNvPr>
          <p:cNvPicPr>
            <a:picLocks noChangeAspect="1"/>
          </p:cNvPicPr>
          <p:nvPr/>
        </p:nvPicPr>
        <p:blipFill>
          <a:blip r:embed="rId3"/>
          <a:stretch>
            <a:fillRect/>
          </a:stretch>
        </p:blipFill>
        <p:spPr>
          <a:xfrm>
            <a:off x="7551315" y="4353164"/>
            <a:ext cx="2423370" cy="1806097"/>
          </a:xfrm>
          <a:prstGeom prst="rect">
            <a:avLst/>
          </a:prstGeom>
        </p:spPr>
      </p:pic>
      <p:pic>
        <p:nvPicPr>
          <p:cNvPr id="13" name="Picture 12">
            <a:extLst>
              <a:ext uri="{FF2B5EF4-FFF2-40B4-BE49-F238E27FC236}">
                <a16:creationId xmlns:a16="http://schemas.microsoft.com/office/drawing/2014/main" xmlns="" id="{688CAF29-AB1B-ACE4-4865-34473B058308}"/>
              </a:ext>
            </a:extLst>
          </p:cNvPr>
          <p:cNvPicPr>
            <a:picLocks noChangeAspect="1"/>
          </p:cNvPicPr>
          <p:nvPr/>
        </p:nvPicPr>
        <p:blipFill>
          <a:blip r:embed="rId4"/>
          <a:stretch>
            <a:fillRect/>
          </a:stretch>
        </p:blipFill>
        <p:spPr>
          <a:xfrm>
            <a:off x="4840229" y="6193473"/>
            <a:ext cx="1767993" cy="1653683"/>
          </a:xfrm>
          <a:prstGeom prst="rect">
            <a:avLst/>
          </a:prstGeom>
        </p:spPr>
      </p:pic>
      <p:pic>
        <p:nvPicPr>
          <p:cNvPr id="15" name="Picture 14">
            <a:extLst>
              <a:ext uri="{FF2B5EF4-FFF2-40B4-BE49-F238E27FC236}">
                <a16:creationId xmlns:a16="http://schemas.microsoft.com/office/drawing/2014/main" xmlns="" id="{36D2FDF4-FAAA-57CC-3638-31B28C63F71F}"/>
              </a:ext>
            </a:extLst>
          </p:cNvPr>
          <p:cNvPicPr>
            <a:picLocks noChangeAspect="1"/>
          </p:cNvPicPr>
          <p:nvPr/>
        </p:nvPicPr>
        <p:blipFill>
          <a:blip r:embed="rId5"/>
          <a:stretch>
            <a:fillRect/>
          </a:stretch>
        </p:blipFill>
        <p:spPr>
          <a:xfrm>
            <a:off x="10675257" y="4528439"/>
            <a:ext cx="2385267" cy="1455546"/>
          </a:xfrm>
          <a:prstGeom prst="rect">
            <a:avLst/>
          </a:prstGeom>
        </p:spPr>
      </p:pic>
      <p:pic>
        <p:nvPicPr>
          <p:cNvPr id="17" name="Picture 16">
            <a:extLst>
              <a:ext uri="{FF2B5EF4-FFF2-40B4-BE49-F238E27FC236}">
                <a16:creationId xmlns:a16="http://schemas.microsoft.com/office/drawing/2014/main" xmlns="" id="{F9F90264-7B43-41FE-0C7B-294233C36C36}"/>
              </a:ext>
            </a:extLst>
          </p:cNvPr>
          <p:cNvPicPr>
            <a:picLocks noChangeAspect="1"/>
          </p:cNvPicPr>
          <p:nvPr/>
        </p:nvPicPr>
        <p:blipFill>
          <a:blip r:embed="rId6"/>
          <a:stretch>
            <a:fillRect/>
          </a:stretch>
        </p:blipFill>
        <p:spPr>
          <a:xfrm>
            <a:off x="7714652" y="2529606"/>
            <a:ext cx="2185372" cy="1708107"/>
          </a:xfrm>
          <a:prstGeom prst="rect">
            <a:avLst/>
          </a:prstGeom>
        </p:spPr>
      </p:pic>
      <p:pic>
        <p:nvPicPr>
          <p:cNvPr id="19" name="Picture 18">
            <a:extLst>
              <a:ext uri="{FF2B5EF4-FFF2-40B4-BE49-F238E27FC236}">
                <a16:creationId xmlns:a16="http://schemas.microsoft.com/office/drawing/2014/main" xmlns="" id="{DC7516A4-2CE2-6387-0CA5-66682E983083}"/>
              </a:ext>
            </a:extLst>
          </p:cNvPr>
          <p:cNvPicPr>
            <a:picLocks noChangeAspect="1"/>
          </p:cNvPicPr>
          <p:nvPr/>
        </p:nvPicPr>
        <p:blipFill>
          <a:blip r:embed="rId7"/>
          <a:stretch>
            <a:fillRect/>
          </a:stretch>
        </p:blipFill>
        <p:spPr>
          <a:xfrm>
            <a:off x="5056909" y="4452300"/>
            <a:ext cx="1390052" cy="1592651"/>
          </a:xfrm>
          <a:prstGeom prst="rect">
            <a:avLst/>
          </a:prstGeom>
        </p:spPr>
      </p:pic>
      <p:pic>
        <p:nvPicPr>
          <p:cNvPr id="21" name="Picture 20">
            <a:extLst>
              <a:ext uri="{FF2B5EF4-FFF2-40B4-BE49-F238E27FC236}">
                <a16:creationId xmlns:a16="http://schemas.microsoft.com/office/drawing/2014/main" xmlns="" id="{F71691D8-79B5-1A34-3A6D-0A1051AD5D96}"/>
              </a:ext>
            </a:extLst>
          </p:cNvPr>
          <p:cNvPicPr>
            <a:picLocks noChangeAspect="1"/>
          </p:cNvPicPr>
          <p:nvPr/>
        </p:nvPicPr>
        <p:blipFill>
          <a:blip r:embed="rId8"/>
          <a:stretch>
            <a:fillRect/>
          </a:stretch>
        </p:blipFill>
        <p:spPr>
          <a:xfrm>
            <a:off x="11231614" y="6159261"/>
            <a:ext cx="1272552" cy="1795433"/>
          </a:xfrm>
          <a:prstGeom prst="rect">
            <a:avLst/>
          </a:prstGeom>
        </p:spPr>
      </p:pic>
      <p:pic>
        <p:nvPicPr>
          <p:cNvPr id="23" name="Picture 22">
            <a:extLst>
              <a:ext uri="{FF2B5EF4-FFF2-40B4-BE49-F238E27FC236}">
                <a16:creationId xmlns:a16="http://schemas.microsoft.com/office/drawing/2014/main" xmlns="" id="{D8AA2C27-DB4D-5AA0-58BA-B71F71C9B203}"/>
              </a:ext>
            </a:extLst>
          </p:cNvPr>
          <p:cNvPicPr>
            <a:picLocks noChangeAspect="1"/>
          </p:cNvPicPr>
          <p:nvPr/>
        </p:nvPicPr>
        <p:blipFill>
          <a:blip r:embed="rId9"/>
          <a:stretch>
            <a:fillRect/>
          </a:stretch>
        </p:blipFill>
        <p:spPr>
          <a:xfrm>
            <a:off x="11082322" y="2550324"/>
            <a:ext cx="1684166" cy="1615580"/>
          </a:xfrm>
          <a:prstGeom prst="rect">
            <a:avLst/>
          </a:prstGeom>
        </p:spPr>
      </p:pic>
      <p:pic>
        <p:nvPicPr>
          <p:cNvPr id="25" name="Picture 24">
            <a:extLst>
              <a:ext uri="{FF2B5EF4-FFF2-40B4-BE49-F238E27FC236}">
                <a16:creationId xmlns:a16="http://schemas.microsoft.com/office/drawing/2014/main" xmlns="" id="{39C0B020-D971-6DA6-3302-F46AC12C28E0}"/>
              </a:ext>
            </a:extLst>
          </p:cNvPr>
          <p:cNvPicPr>
            <a:picLocks noChangeAspect="1"/>
          </p:cNvPicPr>
          <p:nvPr/>
        </p:nvPicPr>
        <p:blipFill>
          <a:blip r:embed="rId10"/>
          <a:stretch>
            <a:fillRect/>
          </a:stretch>
        </p:blipFill>
        <p:spPr>
          <a:xfrm>
            <a:off x="8092593" y="6254505"/>
            <a:ext cx="1601811" cy="1697920"/>
          </a:xfrm>
          <a:prstGeom prst="rect">
            <a:avLst/>
          </a:prstGeom>
        </p:spPr>
      </p:pic>
      <p:sp>
        <p:nvSpPr>
          <p:cNvPr id="26" name="TextBox 25">
            <a:extLst>
              <a:ext uri="{FF2B5EF4-FFF2-40B4-BE49-F238E27FC236}">
                <a16:creationId xmlns:a16="http://schemas.microsoft.com/office/drawing/2014/main" xmlns="" id="{9A6C3F6D-2A3E-FD68-531B-CAF5BED7B509}"/>
              </a:ext>
            </a:extLst>
          </p:cNvPr>
          <p:cNvSpPr txBox="1"/>
          <p:nvPr/>
        </p:nvSpPr>
        <p:spPr>
          <a:xfrm>
            <a:off x="233385" y="1568689"/>
            <a:ext cx="4148115" cy="6740307"/>
          </a:xfrm>
          <a:prstGeom prst="rect">
            <a:avLst/>
          </a:prstGeom>
          <a:noFill/>
        </p:spPr>
        <p:txBody>
          <a:bodyPr wrap="square" rtlCol="0">
            <a:spAutoFit/>
          </a:bodyPr>
          <a:lstStyle/>
          <a:p>
            <a:r>
              <a:rPr lang="es-ES" sz="2400" dirty="0"/>
              <a:t>1. ¿Puedes emparejar las palabras de abajo con</a:t>
            </a:r>
          </a:p>
          <a:p>
            <a:r>
              <a:rPr lang="es-ES" sz="2400" dirty="0"/>
              <a:t>las imágenes de la derecha?</a:t>
            </a:r>
          </a:p>
          <a:p>
            <a:endParaRPr lang="es-ES" sz="2400" dirty="0"/>
          </a:p>
          <a:p>
            <a:pPr marL="342900" indent="-342900">
              <a:buFont typeface="+mj-lt"/>
              <a:buAutoNum type="alphaUcPeriod"/>
            </a:pPr>
            <a:r>
              <a:rPr lang="es-ES" sz="2400" dirty="0"/>
              <a:t>Silla cómoda.</a:t>
            </a:r>
          </a:p>
          <a:p>
            <a:pPr marL="342900" indent="-342900">
              <a:buFont typeface="+mj-lt"/>
              <a:buAutoNum type="alphaUcPeriod"/>
            </a:pPr>
            <a:r>
              <a:rPr lang="es-ES" sz="2400" dirty="0"/>
              <a:t>Ordenador portátil.</a:t>
            </a:r>
          </a:p>
          <a:p>
            <a:pPr marL="342900" indent="-342900">
              <a:buFont typeface="+mj-lt"/>
              <a:buAutoNum type="alphaUcPeriod"/>
            </a:pPr>
            <a:r>
              <a:rPr lang="es-ES" sz="2400" dirty="0"/>
              <a:t>Perdiz en un peral.</a:t>
            </a:r>
          </a:p>
          <a:p>
            <a:pPr marL="342900" indent="-342900">
              <a:buFont typeface="+mj-lt"/>
              <a:buAutoNum type="alphaUcPeriod"/>
            </a:pPr>
            <a:r>
              <a:rPr lang="es-ES" sz="2400" dirty="0"/>
              <a:t>Libro de texto.</a:t>
            </a:r>
          </a:p>
          <a:p>
            <a:pPr marL="342900" indent="-342900">
              <a:buFont typeface="+mj-lt"/>
              <a:buAutoNum type="alphaUcPeriod"/>
            </a:pPr>
            <a:r>
              <a:rPr lang="es-ES" sz="2400" dirty="0"/>
              <a:t>Papel y bolígrafo.</a:t>
            </a:r>
          </a:p>
          <a:p>
            <a:pPr marL="342900" indent="-342900">
              <a:buFont typeface="+mj-lt"/>
              <a:buAutoNum type="alphaUcPeriod"/>
            </a:pPr>
            <a:r>
              <a:rPr lang="es-ES" sz="2400" dirty="0"/>
              <a:t>Acceso a Internet.</a:t>
            </a:r>
          </a:p>
          <a:p>
            <a:pPr marL="342900" indent="-342900">
              <a:buFont typeface="+mj-lt"/>
              <a:buAutoNum type="alphaUcPeriod"/>
            </a:pPr>
            <a:r>
              <a:rPr lang="es-ES" sz="2400" dirty="0"/>
              <a:t>Hamburguesa.</a:t>
            </a:r>
          </a:p>
          <a:p>
            <a:pPr marL="342900" indent="-342900">
              <a:buFont typeface="+mj-lt"/>
              <a:buAutoNum type="alphaUcPeriod"/>
            </a:pPr>
            <a:r>
              <a:rPr lang="es-ES" sz="2400" dirty="0"/>
              <a:t>Auriculares. </a:t>
            </a:r>
          </a:p>
          <a:p>
            <a:pPr marL="342900" indent="-342900">
              <a:buFont typeface="+mj-lt"/>
              <a:buAutoNum type="alphaUcPeriod"/>
            </a:pPr>
            <a:r>
              <a:rPr lang="es-ES" sz="2400" dirty="0"/>
              <a:t>Fondo virtual </a:t>
            </a:r>
          </a:p>
          <a:p>
            <a:endParaRPr lang="es-ES" sz="2400" dirty="0"/>
          </a:p>
          <a:p>
            <a:r>
              <a:rPr lang="es-ES" sz="2400" dirty="0">
                <a:solidFill>
                  <a:schemeClr val="bg1">
                    <a:lumMod val="65000"/>
                  </a:schemeClr>
                </a:solidFill>
              </a:rPr>
              <a:t>(Respuestas correctas: 1 - H / 2 - I / 3 - C </a:t>
            </a:r>
            <a:r>
              <a:rPr lang="es-ES" sz="2400" dirty="0" smtClean="0">
                <a:solidFill>
                  <a:schemeClr val="bg1">
                    <a:lumMod val="65000"/>
                  </a:schemeClr>
                </a:solidFill>
              </a:rPr>
              <a:t>/ 4 </a:t>
            </a:r>
            <a:r>
              <a:rPr lang="es-ES" sz="2400" dirty="0">
                <a:solidFill>
                  <a:schemeClr val="bg1">
                    <a:lumMod val="65000"/>
                  </a:schemeClr>
                </a:solidFill>
              </a:rPr>
              <a:t>- E / 5 - B / 6 - D / 7 - F / 8 - G </a:t>
            </a:r>
            <a:r>
              <a:rPr lang="es-ES" sz="2400" dirty="0" smtClean="0">
                <a:solidFill>
                  <a:schemeClr val="bg1">
                    <a:lumMod val="65000"/>
                  </a:schemeClr>
                </a:solidFill>
              </a:rPr>
              <a:t>/ 9 </a:t>
            </a:r>
            <a:r>
              <a:rPr lang="es-ES" sz="2400" dirty="0">
                <a:solidFill>
                  <a:schemeClr val="bg1">
                    <a:lumMod val="65000"/>
                  </a:schemeClr>
                </a:solidFill>
              </a:rPr>
              <a:t>- A)</a:t>
            </a:r>
          </a:p>
          <a:p>
            <a:endParaRPr lang="es-ES" sz="2400" dirty="0"/>
          </a:p>
        </p:txBody>
      </p:sp>
      <p:sp>
        <p:nvSpPr>
          <p:cNvPr id="27" name="TextBox 26">
            <a:extLst>
              <a:ext uri="{FF2B5EF4-FFF2-40B4-BE49-F238E27FC236}">
                <a16:creationId xmlns:a16="http://schemas.microsoft.com/office/drawing/2014/main" xmlns="" id="{16936BF2-50B9-5604-272D-7C1BD00DBBA6}"/>
              </a:ext>
            </a:extLst>
          </p:cNvPr>
          <p:cNvSpPr txBox="1"/>
          <p:nvPr/>
        </p:nvSpPr>
        <p:spPr>
          <a:xfrm>
            <a:off x="13487401" y="952500"/>
            <a:ext cx="4754614" cy="9233297"/>
          </a:xfrm>
          <a:prstGeom prst="rect">
            <a:avLst/>
          </a:prstGeom>
          <a:noFill/>
        </p:spPr>
        <p:txBody>
          <a:bodyPr wrap="square" rtlCol="0">
            <a:spAutoFit/>
          </a:bodyPr>
          <a:lstStyle/>
          <a:p>
            <a:r>
              <a:rPr lang="es-ES" dirty="0" smtClean="0"/>
              <a:t>Respuestas</a:t>
            </a:r>
            <a:r>
              <a:rPr lang="es-ES" dirty="0"/>
              <a:t>: </a:t>
            </a:r>
          </a:p>
          <a:p>
            <a:pPr marL="342900" indent="-342900">
              <a:buFont typeface="+mj-lt"/>
              <a:buAutoNum type="alphaUcPeriod"/>
            </a:pPr>
            <a:r>
              <a:rPr lang="es-ES" dirty="0" smtClean="0"/>
              <a:t>Una </a:t>
            </a:r>
            <a:r>
              <a:rPr lang="es-ES" dirty="0"/>
              <a:t>silla cómoda es una buena idea porque pasarás mucho tiempo sentado, así que estar cómodo es importante - recuerda intentar levantarte y caminar cuando sea posible. </a:t>
            </a:r>
          </a:p>
          <a:p>
            <a:pPr marL="342900" indent="-342900">
              <a:buFont typeface="+mj-lt"/>
              <a:buAutoNum type="alphaUcPeriod"/>
            </a:pPr>
            <a:r>
              <a:rPr lang="es-ES" dirty="0"/>
              <a:t>Un portátil u otro dispositivo compatible con la plataforma elegida es imprescindible.</a:t>
            </a:r>
          </a:p>
          <a:p>
            <a:pPr marL="342900" indent="-342900">
              <a:buFont typeface="+mj-lt"/>
              <a:buAutoNum type="alphaUcPeriod"/>
            </a:pPr>
            <a:r>
              <a:rPr lang="es-ES" dirty="0"/>
              <a:t>No suele ser necesario, salvo en Navidad.</a:t>
            </a:r>
          </a:p>
          <a:p>
            <a:pPr marL="342900" indent="-342900">
              <a:buFont typeface="+mj-lt"/>
              <a:buAutoNum type="alphaUcPeriod"/>
            </a:pPr>
            <a:r>
              <a:rPr lang="es-ES" dirty="0"/>
              <a:t>Un libro de texto electrónico puede resultarte útil para tus clases, o puedes optar por escribir tu propio material.</a:t>
            </a:r>
          </a:p>
          <a:p>
            <a:pPr marL="342900" indent="-342900">
              <a:buFont typeface="+mj-lt"/>
              <a:buAutoNum type="alphaUcPeriod"/>
            </a:pPr>
            <a:r>
              <a:rPr lang="es-ES" dirty="0"/>
              <a:t>El papel y el bolígrafo son una buena idea porque es posible que quieras tomar notas.</a:t>
            </a:r>
          </a:p>
          <a:p>
            <a:pPr marL="342900" indent="-342900">
              <a:buFont typeface="+mj-lt"/>
              <a:buAutoNum type="alphaUcPeriod"/>
            </a:pPr>
            <a:r>
              <a:rPr lang="es-ES" dirty="0"/>
              <a:t>Acceso a Internet: de nuevo esencial, si no tienes un buen acceso a Internet, no podrás llegar a tu público.</a:t>
            </a:r>
          </a:p>
          <a:p>
            <a:pPr marL="342900" indent="-342900">
              <a:buFont typeface="+mj-lt"/>
              <a:buAutoNum type="alphaUcPeriod"/>
            </a:pPr>
            <a:r>
              <a:rPr lang="es-ES" dirty="0"/>
              <a:t>Una hamburguesa: aunque están deliciosas, las hamburguesas no suelen ser necesarias para enseñar, a no ser que tengas hambre.</a:t>
            </a:r>
          </a:p>
          <a:p>
            <a:pPr marL="342900" indent="-342900">
              <a:buFont typeface="+mj-lt"/>
              <a:buAutoNum type="alphaUcPeriod"/>
            </a:pPr>
            <a:r>
              <a:rPr lang="es-ES" dirty="0"/>
              <a:t>Los auriculares son un buen complemento porque te ayudan a oír mejor y tienden a anular el ruido que te rodea.</a:t>
            </a:r>
          </a:p>
          <a:p>
            <a:pPr marL="342900" indent="-342900">
              <a:buFont typeface="+mj-lt"/>
              <a:buAutoNum type="alphaUcPeriod"/>
            </a:pPr>
            <a:r>
              <a:rPr lang="es-ES" dirty="0"/>
              <a:t>Un fondo virtual es un gran tema de conversación: puedes hablar con tus alumnos sobre lo que hay en el fondo.  También puedes ocultar una casa desordenada. </a:t>
            </a:r>
            <a:endParaRPr lang="es-ES" dirty="0"/>
          </a:p>
        </p:txBody>
      </p:sp>
      <p:sp>
        <p:nvSpPr>
          <p:cNvPr id="8" name="Rectángulo 7"/>
          <p:cNvSpPr/>
          <p:nvPr/>
        </p:nvSpPr>
        <p:spPr>
          <a:xfrm>
            <a:off x="274948" y="8308996"/>
            <a:ext cx="9144000" cy="830997"/>
          </a:xfrm>
          <a:prstGeom prst="rect">
            <a:avLst/>
          </a:prstGeom>
        </p:spPr>
        <p:txBody>
          <a:bodyPr>
            <a:spAutoFit/>
          </a:bodyPr>
          <a:lstStyle/>
          <a:p>
            <a:r>
              <a:rPr lang="es-ES" sz="2400" dirty="0"/>
              <a:t>2. A continuación, decide cuáles crees que harían de la enseñanza en línea una experiencia más satisfactoria. </a:t>
            </a:r>
            <a:endParaRPr lang="es-ES" sz="2400" dirty="0"/>
          </a:p>
        </p:txBody>
      </p:sp>
    </p:spTree>
    <p:extLst>
      <p:ext uri="{BB962C8B-B14F-4D97-AF65-F5344CB8AC3E}">
        <p14:creationId xmlns:p14="http://schemas.microsoft.com/office/powerpoint/2010/main" val="528122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CB1E930B-A8ED-CC6F-9F55-FE3F095B5D0B}"/>
              </a:ext>
            </a:extLst>
          </p:cNvPr>
          <p:cNvSpPr>
            <a:spLocks noGrp="1"/>
          </p:cNvSpPr>
          <p:nvPr>
            <p:ph type="body" sz="quarter" idx="13"/>
          </p:nvPr>
        </p:nvSpPr>
        <p:spPr/>
        <p:txBody>
          <a:bodyPr/>
          <a:lstStyle/>
          <a:p>
            <a:r>
              <a:rPr lang="en-GB" dirty="0" err="1" smtClean="0"/>
              <a:t>Puntos</a:t>
            </a:r>
            <a:r>
              <a:rPr lang="en-GB" dirty="0" smtClean="0"/>
              <a:t> clave: </a:t>
            </a:r>
            <a:endParaRPr lang="en-GB" dirty="0"/>
          </a:p>
        </p:txBody>
      </p:sp>
      <p:sp>
        <p:nvSpPr>
          <p:cNvPr id="6" name="Text Placeholder 5">
            <a:extLst>
              <a:ext uri="{FF2B5EF4-FFF2-40B4-BE49-F238E27FC236}">
                <a16:creationId xmlns:a16="http://schemas.microsoft.com/office/drawing/2014/main" xmlns="" id="{44616C90-9260-12E9-36BB-6E5BD63A79DF}"/>
              </a:ext>
            </a:extLst>
          </p:cNvPr>
          <p:cNvSpPr>
            <a:spLocks noGrp="1"/>
          </p:cNvSpPr>
          <p:nvPr>
            <p:ph type="body" sz="quarter" idx="14"/>
          </p:nvPr>
        </p:nvSpPr>
        <p:spPr/>
        <p:txBody>
          <a:bodyPr/>
          <a:lstStyle/>
          <a:p>
            <a:r>
              <a:rPr lang="en-GB" sz="2600" dirty="0" smtClean="0"/>
              <a:t>12</a:t>
            </a:r>
            <a:endParaRPr lang="en-GB" sz="2600" dirty="0"/>
          </a:p>
        </p:txBody>
      </p:sp>
      <p:pic>
        <p:nvPicPr>
          <p:cNvPr id="8" name="Picture 7">
            <a:extLst>
              <a:ext uri="{FF2B5EF4-FFF2-40B4-BE49-F238E27FC236}">
                <a16:creationId xmlns:a16="http://schemas.microsoft.com/office/drawing/2014/main" xmlns="" id="{6D6EE957-9403-4132-9763-93761FF842F4}"/>
              </a:ext>
            </a:extLst>
          </p:cNvPr>
          <p:cNvPicPr>
            <a:picLocks noChangeAspect="1"/>
          </p:cNvPicPr>
          <p:nvPr/>
        </p:nvPicPr>
        <p:blipFill>
          <a:blip r:embed="rId2"/>
          <a:stretch>
            <a:fillRect/>
          </a:stretch>
        </p:blipFill>
        <p:spPr>
          <a:xfrm>
            <a:off x="8763000" y="2247900"/>
            <a:ext cx="6972695" cy="5145175"/>
          </a:xfrm>
          <a:prstGeom prst="rect">
            <a:avLst/>
          </a:prstGeom>
        </p:spPr>
      </p:pic>
      <p:sp>
        <p:nvSpPr>
          <p:cNvPr id="9" name="TextBox 8">
            <a:extLst>
              <a:ext uri="{FF2B5EF4-FFF2-40B4-BE49-F238E27FC236}">
                <a16:creationId xmlns:a16="http://schemas.microsoft.com/office/drawing/2014/main" xmlns="" id="{672C95B9-6792-85BF-E3D5-98EC4E122025}"/>
              </a:ext>
            </a:extLst>
          </p:cNvPr>
          <p:cNvSpPr txBox="1"/>
          <p:nvPr/>
        </p:nvSpPr>
        <p:spPr>
          <a:xfrm>
            <a:off x="1524000" y="2247900"/>
            <a:ext cx="6819505" cy="6093976"/>
          </a:xfrm>
          <a:prstGeom prst="rect">
            <a:avLst/>
          </a:prstGeom>
          <a:noFill/>
        </p:spPr>
        <p:txBody>
          <a:bodyPr wrap="square" rtlCol="0">
            <a:spAutoFit/>
          </a:bodyPr>
          <a:lstStyle/>
          <a:p>
            <a:pPr marL="457200" indent="-457200">
              <a:buAutoNum type="arabicPeriod"/>
            </a:pPr>
            <a:r>
              <a:rPr lang="es-ES" sz="2600" dirty="0" smtClean="0">
                <a:latin typeface="Times New Roman" panose="02020603050405020304" pitchFamily="18" charset="0"/>
                <a:cs typeface="Times New Roman" panose="02020603050405020304" pitchFamily="18" charset="0"/>
              </a:rPr>
              <a:t>Investiga </a:t>
            </a:r>
            <a:r>
              <a:rPr lang="es-ES" sz="2600" dirty="0">
                <a:latin typeface="Times New Roman" panose="02020603050405020304" pitchFamily="18" charset="0"/>
                <a:cs typeface="Times New Roman" panose="02020603050405020304" pitchFamily="18" charset="0"/>
              </a:rPr>
              <a:t>diferentes plataformas, ¿cuál se adapta mejor a sus necesidades?</a:t>
            </a:r>
          </a:p>
          <a:p>
            <a:pPr marL="457200" indent="-457200">
              <a:buAutoNum type="arabicPeriod"/>
            </a:pPr>
            <a:endParaRPr lang="es-ES" sz="2600" dirty="0">
              <a:latin typeface="Times New Roman" panose="02020603050405020304" pitchFamily="18" charset="0"/>
              <a:cs typeface="Times New Roman" panose="02020603050405020304" pitchFamily="18" charset="0"/>
            </a:endParaRPr>
          </a:p>
          <a:p>
            <a:pPr marL="457200" indent="-457200">
              <a:buAutoNum type="arabicPeriod"/>
            </a:pPr>
            <a:r>
              <a:rPr lang="es-ES" sz="2600" dirty="0">
                <a:latin typeface="Times New Roman" panose="02020603050405020304" pitchFamily="18" charset="0"/>
                <a:cs typeface="Times New Roman" panose="02020603050405020304" pitchFamily="18" charset="0"/>
              </a:rPr>
              <a:t>Cuando haya elegido su plataforma, asegúrese de que entiende todas sus características: vea vídeos, lea las instrucciones y hable con otras personas que ya utilicen la misma plataforma. </a:t>
            </a:r>
          </a:p>
          <a:p>
            <a:pPr marL="457200" indent="-457200">
              <a:buAutoNum type="arabicPeriod"/>
            </a:pPr>
            <a:endParaRPr lang="es-ES" sz="2600" dirty="0">
              <a:latin typeface="Times New Roman" panose="02020603050405020304" pitchFamily="18" charset="0"/>
              <a:cs typeface="Times New Roman" panose="02020603050405020304" pitchFamily="18" charset="0"/>
            </a:endParaRPr>
          </a:p>
          <a:p>
            <a:pPr marL="457200" indent="-457200">
              <a:buAutoNum type="arabicPeriod"/>
            </a:pPr>
            <a:r>
              <a:rPr lang="es-ES" sz="2600" dirty="0">
                <a:latin typeface="Times New Roman" panose="02020603050405020304" pitchFamily="18" charset="0"/>
                <a:cs typeface="Times New Roman" panose="02020603050405020304" pitchFamily="18" charset="0"/>
              </a:rPr>
              <a:t>Asegúrate de tener acceso a Internet fiable y estable. </a:t>
            </a:r>
          </a:p>
          <a:p>
            <a:pPr marL="457200" indent="-457200">
              <a:buAutoNum type="arabicPeriod"/>
            </a:pPr>
            <a:endParaRPr lang="es-ES" sz="2600" dirty="0">
              <a:latin typeface="Times New Roman" panose="02020603050405020304" pitchFamily="18" charset="0"/>
              <a:cs typeface="Times New Roman" panose="02020603050405020304" pitchFamily="18" charset="0"/>
            </a:endParaRPr>
          </a:p>
          <a:p>
            <a:pPr marL="457200" indent="-457200">
              <a:buAutoNum type="arabicPeriod"/>
            </a:pPr>
            <a:r>
              <a:rPr lang="es-ES" sz="2600" dirty="0">
                <a:latin typeface="Times New Roman" panose="02020603050405020304" pitchFamily="18" charset="0"/>
                <a:cs typeface="Times New Roman" panose="02020603050405020304" pitchFamily="18" charset="0"/>
              </a:rPr>
              <a:t>Piensa en el mejor equipo para mejorar tus clases.</a:t>
            </a: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308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0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700"/>
            <a:ext cx="8008296" cy="7620000"/>
          </a:xfrm>
        </p:spPr>
        <p:txBody>
          <a:bodyPr/>
          <a:lstStyle/>
          <a:p>
            <a:r>
              <a:rPr lang="en-US" sz="2400" dirty="0" smtClean="0"/>
              <a:t/>
            </a:r>
            <a:br>
              <a:rPr lang="en-US" sz="2400" dirty="0" smtClean="0"/>
            </a:br>
            <a:r>
              <a:rPr lang="en-US" sz="3200" dirty="0" err="1" smtClean="0"/>
              <a:t>Objetivos</a:t>
            </a:r>
            <a:r>
              <a:rPr lang="en-US" sz="3200" dirty="0" smtClean="0"/>
              <a:t>:</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b="0" cap="none" dirty="0" smtClean="0"/>
              <a:t>Al </a:t>
            </a:r>
            <a:r>
              <a:rPr lang="en-US" sz="2400" b="0" cap="none" dirty="0" err="1" smtClean="0"/>
              <a:t>finalizar</a:t>
            </a:r>
            <a:r>
              <a:rPr lang="en-US" sz="2400" b="0" cap="none" dirty="0" smtClean="0"/>
              <a:t> </a:t>
            </a:r>
            <a:r>
              <a:rPr lang="en-US" sz="2400" b="0" cap="none" dirty="0" err="1" smtClean="0"/>
              <a:t>este</a:t>
            </a:r>
            <a:r>
              <a:rPr lang="en-US" sz="2400" b="0" cap="none" dirty="0" smtClean="0"/>
              <a:t> modulo, </a:t>
            </a:r>
            <a:r>
              <a:rPr lang="en-US" sz="2400" b="0" cap="none" dirty="0" err="1" smtClean="0"/>
              <a:t>serás</a:t>
            </a:r>
            <a:r>
              <a:rPr lang="en-US" sz="2400" b="0" cap="none" dirty="0" smtClean="0"/>
              <a:t> </a:t>
            </a:r>
            <a:r>
              <a:rPr lang="en-US" sz="2400" b="0" cap="none" dirty="0" err="1" smtClean="0"/>
              <a:t>capaz</a:t>
            </a:r>
            <a:r>
              <a:rPr lang="en-US" sz="2400" b="0" cap="none" dirty="0" smtClean="0"/>
              <a:t> de:</a:t>
            </a:r>
            <a:br>
              <a:rPr lang="en-US" sz="2400" b="0" cap="none" dirty="0" smtClean="0"/>
            </a:br>
            <a:r>
              <a:rPr lang="en-US" sz="2400" b="0" cap="none" dirty="0" smtClean="0"/>
              <a:t/>
            </a:r>
            <a:br>
              <a:rPr lang="en-US" sz="2400" b="0" cap="none" dirty="0" smtClean="0"/>
            </a:br>
            <a:r>
              <a:rPr lang="es-ES" sz="2400" b="0" cap="none" dirty="0"/>
              <a:t>● Comprender mejor algunos de los distintos tipos de plataformas de enseñanza en línea y su funcionamiento</a:t>
            </a:r>
            <a:r>
              <a:rPr lang="es-ES" sz="2400" b="0" cap="none" dirty="0" smtClean="0"/>
              <a:t>.</a:t>
            </a:r>
            <a:br>
              <a:rPr lang="es-ES" sz="2400" b="0" cap="none" dirty="0" smtClean="0"/>
            </a:br>
            <a:r>
              <a:rPr lang="es-ES" sz="2400" b="0" cap="none" dirty="0" smtClean="0"/>
              <a:t/>
            </a:r>
            <a:br>
              <a:rPr lang="es-ES" sz="2400" b="0" cap="none" dirty="0" smtClean="0"/>
            </a:br>
            <a:r>
              <a:rPr lang="es-ES" sz="2400" b="0" cap="none" dirty="0" smtClean="0"/>
              <a:t>● </a:t>
            </a:r>
            <a:r>
              <a:rPr lang="es-ES" sz="2400" b="0" cap="none" dirty="0"/>
              <a:t>Conocer y saber utilizar suficientemente las herramientas básicas necesarias para la enseñanza en línea</a:t>
            </a:r>
            <a:r>
              <a:rPr lang="es-ES" sz="2400" b="0" cap="none" dirty="0" smtClean="0"/>
              <a:t>.</a:t>
            </a:r>
            <a:br>
              <a:rPr lang="es-ES" sz="2400" b="0" cap="none" dirty="0" smtClean="0"/>
            </a:br>
            <a:r>
              <a:rPr lang="es-ES" sz="2400" b="0" cap="none" dirty="0" smtClean="0"/>
              <a:t/>
            </a:r>
            <a:br>
              <a:rPr lang="es-ES" sz="2400" b="0" cap="none" dirty="0" smtClean="0"/>
            </a:br>
            <a:r>
              <a:rPr lang="es-ES" sz="2400" b="0" cap="none" dirty="0" smtClean="0"/>
              <a:t>● </a:t>
            </a:r>
            <a:r>
              <a:rPr lang="es-ES" sz="2400" b="0" cap="none" dirty="0"/>
              <a:t>Identificar y elegir el mejor fondo para adaptarse a sus clases e incluso mejorarlas.</a:t>
            </a:r>
            <a:r>
              <a:rPr lang="en-US" sz="2400" dirty="0" smtClean="0"/>
              <a:t/>
            </a:r>
            <a:br>
              <a:rPr lang="en-US" sz="2400" dirty="0" smtClean="0"/>
            </a:br>
            <a:r>
              <a:rPr lang="en-US" dirty="0"/>
              <a:t/>
            </a:r>
            <a:br>
              <a:rPr lang="en-US" dirty="0"/>
            </a:br>
            <a:endParaRPr lang="en-US" dirty="0"/>
          </a:p>
        </p:txBody>
      </p:sp>
      <p:sp>
        <p:nvSpPr>
          <p:cNvPr id="3" name="Text Placeholder 2"/>
          <p:cNvSpPr>
            <a:spLocks noGrp="1"/>
          </p:cNvSpPr>
          <p:nvPr>
            <p:ph type="body" idx="1"/>
          </p:nvPr>
        </p:nvSpPr>
        <p:spPr/>
        <p:txBody>
          <a:bodyPr/>
          <a:lstStyle/>
          <a:p>
            <a:r>
              <a:rPr lang="en-US" sz="2600" dirty="0" smtClean="0"/>
              <a:t>1</a:t>
            </a:r>
          </a:p>
        </p:txBody>
      </p:sp>
    </p:spTree>
    <p:extLst>
      <p:ext uri="{BB962C8B-B14F-4D97-AF65-F5344CB8AC3E}">
        <p14:creationId xmlns:p14="http://schemas.microsoft.com/office/powerpoint/2010/main" val="2175100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58" y="1257300"/>
            <a:ext cx="14857588" cy="990600"/>
          </a:xfrm>
        </p:spPr>
        <p:txBody>
          <a:bodyPr>
            <a:noAutofit/>
          </a:bodyPr>
          <a:lstStyle/>
          <a:p>
            <a:r>
              <a:rPr lang="es-ES" sz="3600" dirty="0"/>
              <a:t>La enseñanza en línea tiene muchas ventajas, pero también puede tener inconvenientes.  </a:t>
            </a:r>
            <a:endParaRPr lang="en-US" sz="3600" dirty="0"/>
          </a:p>
        </p:txBody>
      </p:sp>
      <p:sp>
        <p:nvSpPr>
          <p:cNvPr id="3" name="Content Placeholder 2"/>
          <p:cNvSpPr>
            <a:spLocks noGrp="1"/>
          </p:cNvSpPr>
          <p:nvPr>
            <p:ph sz="half" idx="1"/>
          </p:nvPr>
        </p:nvSpPr>
        <p:spPr>
          <a:xfrm>
            <a:off x="890656" y="2769873"/>
            <a:ext cx="6601102" cy="5791201"/>
          </a:xfrm>
        </p:spPr>
        <p:txBody>
          <a:bodyPr/>
          <a:lstStyle/>
          <a:p>
            <a:pPr marL="0" indent="0">
              <a:buNone/>
            </a:pPr>
            <a:r>
              <a:rPr lang="es-ES" dirty="0"/>
              <a:t>Ventajas:</a:t>
            </a:r>
          </a:p>
          <a:p>
            <a:endParaRPr lang="es-ES" dirty="0"/>
          </a:p>
          <a:p>
            <a:r>
              <a:rPr lang="es-ES" dirty="0"/>
              <a:t>Trabajo desde cualquier lugar.</a:t>
            </a:r>
          </a:p>
          <a:p>
            <a:r>
              <a:rPr lang="es-ES" dirty="0"/>
              <a:t>Costes reducidos: sin oficina, viajes, </a:t>
            </a:r>
            <a:r>
              <a:rPr lang="es-ES" dirty="0" err="1"/>
              <a:t>etc</a:t>
            </a:r>
            <a:r>
              <a:rPr lang="es-ES" dirty="0"/>
              <a:t>, </a:t>
            </a:r>
          </a:p>
          <a:p>
            <a:r>
              <a:rPr lang="es-ES" dirty="0"/>
              <a:t>Llegar a una base de estudiantes más amplia.</a:t>
            </a:r>
          </a:p>
          <a:p>
            <a:r>
              <a:rPr lang="es-ES" dirty="0"/>
              <a:t>Mayor flexibilidad de horarios.</a:t>
            </a:r>
          </a:p>
          <a:p>
            <a:r>
              <a:rPr lang="es-ES" dirty="0"/>
              <a:t>Más tiempo libre.</a:t>
            </a:r>
          </a:p>
          <a:p>
            <a:r>
              <a:rPr lang="es-ES" dirty="0"/>
              <a:t>Mayor autodisciplina.</a:t>
            </a:r>
          </a:p>
          <a:p>
            <a:pPr>
              <a:buFont typeface="Wingdings" panose="05000000000000000000" pitchFamily="2" charset="2"/>
              <a:buChar char="v"/>
            </a:pPr>
            <a:endParaRPr lang="en-US" dirty="0"/>
          </a:p>
        </p:txBody>
      </p:sp>
      <p:sp>
        <p:nvSpPr>
          <p:cNvPr id="4" name="Content Placeholder 3"/>
          <p:cNvSpPr>
            <a:spLocks noGrp="1"/>
          </p:cNvSpPr>
          <p:nvPr>
            <p:ph sz="half" idx="2"/>
          </p:nvPr>
        </p:nvSpPr>
        <p:spPr>
          <a:xfrm>
            <a:off x="10287000" y="2529858"/>
            <a:ext cx="6781800" cy="5825889"/>
          </a:xfrm>
        </p:spPr>
        <p:txBody>
          <a:bodyPr/>
          <a:lstStyle/>
          <a:p>
            <a:pPr marL="0" indent="0">
              <a:buNone/>
            </a:pPr>
            <a:r>
              <a:rPr lang="es-ES" dirty="0"/>
              <a:t>Desventajas:</a:t>
            </a:r>
          </a:p>
          <a:p>
            <a:endParaRPr lang="es-ES" dirty="0"/>
          </a:p>
          <a:p>
            <a:r>
              <a:rPr lang="es-ES" dirty="0"/>
              <a:t>Excesivo tiempo de pantalla.</a:t>
            </a:r>
          </a:p>
          <a:p>
            <a:r>
              <a:rPr lang="es-ES" dirty="0"/>
              <a:t>Equipo técnico: mala conexión a Internet, falta de micrófonos, </a:t>
            </a:r>
            <a:r>
              <a:rPr lang="es-ES" dirty="0" err="1"/>
              <a:t>etc</a:t>
            </a:r>
            <a:r>
              <a:rPr lang="es-ES" dirty="0"/>
              <a:t>, </a:t>
            </a:r>
          </a:p>
          <a:p>
            <a:r>
              <a:rPr lang="es-ES" dirty="0"/>
              <a:t>Aislamiento.</a:t>
            </a:r>
          </a:p>
          <a:p>
            <a:r>
              <a:rPr lang="es-ES" dirty="0"/>
              <a:t>Falta de formación disponible para impartir clases de calidad óptima. </a:t>
            </a:r>
          </a:p>
          <a:p>
            <a:r>
              <a:rPr lang="es-ES" dirty="0"/>
              <a:t>Es más difícil establecer una buena relación en las clases en línea. </a:t>
            </a:r>
          </a:p>
          <a:p>
            <a:pPr>
              <a:buFont typeface="Wingdings" panose="05000000000000000000" pitchFamily="2" charset="2"/>
              <a:buChar char="v"/>
            </a:pPr>
            <a:endParaRPr lang="en-US" dirty="0"/>
          </a:p>
          <a:p>
            <a:pPr marL="0" indent="0">
              <a:buNone/>
            </a:pPr>
            <a:endParaRPr lang="en-US" dirty="0"/>
          </a:p>
        </p:txBody>
      </p:sp>
      <p:sp>
        <p:nvSpPr>
          <p:cNvPr id="5" name="Text Placeholder 4"/>
          <p:cNvSpPr>
            <a:spLocks noGrp="1"/>
          </p:cNvSpPr>
          <p:nvPr>
            <p:ph type="body" sz="quarter" idx="10"/>
          </p:nvPr>
        </p:nvSpPr>
        <p:spPr>
          <a:xfrm>
            <a:off x="890656" y="150865"/>
            <a:ext cx="9777344" cy="584462"/>
          </a:xfrm>
        </p:spPr>
        <p:txBody>
          <a:bodyPr>
            <a:normAutofit/>
          </a:bodyPr>
          <a:lstStyle/>
          <a:p>
            <a:r>
              <a:rPr lang="es-ES" dirty="0"/>
              <a:t>Ventajas e inconvenientes de la enseñanza en </a:t>
            </a:r>
            <a:r>
              <a:rPr lang="es-ES" dirty="0" smtClean="0"/>
              <a:t>línea </a:t>
            </a:r>
            <a:endParaRPr lang="es-ES" dirty="0"/>
          </a:p>
        </p:txBody>
      </p:sp>
      <p:sp>
        <p:nvSpPr>
          <p:cNvPr id="6" name="Text Placeholder 5"/>
          <p:cNvSpPr>
            <a:spLocks noGrp="1"/>
          </p:cNvSpPr>
          <p:nvPr>
            <p:ph type="body" sz="quarter" idx="11"/>
          </p:nvPr>
        </p:nvSpPr>
        <p:spPr/>
        <p:txBody>
          <a:bodyPr/>
          <a:lstStyle/>
          <a:p>
            <a:r>
              <a:rPr lang="en-US" sz="2600" dirty="0" smtClean="0"/>
              <a:t>2</a:t>
            </a:r>
          </a:p>
        </p:txBody>
      </p:sp>
      <p:pic>
        <p:nvPicPr>
          <p:cNvPr id="8" name="Picture 7">
            <a:extLst>
              <a:ext uri="{FF2B5EF4-FFF2-40B4-BE49-F238E27FC236}">
                <a16:creationId xmlns:a16="http://schemas.microsoft.com/office/drawing/2014/main" xmlns="" id="{1106D8EE-51B7-FEC5-3A22-2B523F1709FE}"/>
              </a:ext>
            </a:extLst>
          </p:cNvPr>
          <p:cNvPicPr>
            <a:picLocks noChangeAspect="1"/>
          </p:cNvPicPr>
          <p:nvPr/>
        </p:nvPicPr>
        <p:blipFill>
          <a:blip r:embed="rId2"/>
          <a:stretch>
            <a:fillRect/>
          </a:stretch>
        </p:blipFill>
        <p:spPr>
          <a:xfrm>
            <a:off x="7483049" y="3767881"/>
            <a:ext cx="2568163" cy="2377646"/>
          </a:xfrm>
          <a:prstGeom prst="rect">
            <a:avLst/>
          </a:prstGeom>
        </p:spPr>
      </p:pic>
      <p:sp>
        <p:nvSpPr>
          <p:cNvPr id="9" name="TextBox 8">
            <a:extLst>
              <a:ext uri="{FF2B5EF4-FFF2-40B4-BE49-F238E27FC236}">
                <a16:creationId xmlns:a16="http://schemas.microsoft.com/office/drawing/2014/main" xmlns="" id="{0C90FD2A-2AD7-82A2-6E27-1B79FDAE4CD0}"/>
              </a:ext>
            </a:extLst>
          </p:cNvPr>
          <p:cNvSpPr txBox="1"/>
          <p:nvPr/>
        </p:nvSpPr>
        <p:spPr>
          <a:xfrm>
            <a:off x="6629400" y="8115732"/>
            <a:ext cx="6553200" cy="1508105"/>
          </a:xfrm>
          <a:prstGeom prst="rect">
            <a:avLst/>
          </a:prstGeom>
          <a:noFill/>
        </p:spPr>
        <p:txBody>
          <a:bodyPr wrap="square" rtlCol="0">
            <a:spAutoFit/>
          </a:bodyPr>
          <a:lstStyle/>
          <a:p>
            <a:r>
              <a:rPr lang="en-GB" sz="2800" i="1" dirty="0" smtClean="0">
                <a:solidFill>
                  <a:schemeClr val="tx2"/>
                </a:solidFill>
              </a:rPr>
              <a:t>¿Se </a:t>
            </a:r>
            <a:r>
              <a:rPr lang="en-GB" sz="2800" i="1" dirty="0" err="1" smtClean="0">
                <a:solidFill>
                  <a:schemeClr val="tx2"/>
                </a:solidFill>
              </a:rPr>
              <a:t>te</a:t>
            </a:r>
            <a:r>
              <a:rPr lang="en-GB" sz="2800" i="1" dirty="0" smtClean="0">
                <a:solidFill>
                  <a:schemeClr val="tx2"/>
                </a:solidFill>
              </a:rPr>
              <a:t> </a:t>
            </a:r>
            <a:r>
              <a:rPr lang="en-GB" sz="2800" i="1" dirty="0" err="1" smtClean="0">
                <a:solidFill>
                  <a:schemeClr val="tx2"/>
                </a:solidFill>
              </a:rPr>
              <a:t>ocurren</a:t>
            </a:r>
            <a:r>
              <a:rPr lang="en-GB" sz="2800" i="1" dirty="0" smtClean="0">
                <a:solidFill>
                  <a:schemeClr val="tx2"/>
                </a:solidFill>
              </a:rPr>
              <a:t> </a:t>
            </a:r>
            <a:r>
              <a:rPr lang="en-GB" sz="2800" i="1" dirty="0" err="1" smtClean="0">
                <a:solidFill>
                  <a:schemeClr val="tx2"/>
                </a:solidFill>
              </a:rPr>
              <a:t>más</a:t>
            </a:r>
            <a:r>
              <a:rPr lang="en-GB" sz="2800" i="1" dirty="0" smtClean="0">
                <a:solidFill>
                  <a:schemeClr val="tx2"/>
                </a:solidFill>
              </a:rPr>
              <a:t>?</a:t>
            </a:r>
            <a:endParaRPr lang="en-GB" sz="3200" i="1" dirty="0">
              <a:solidFill>
                <a:schemeClr val="tx2"/>
              </a:solidFill>
            </a:endParaRPr>
          </a:p>
          <a:p>
            <a:endParaRPr lang="en-GB" sz="3200" i="1" dirty="0">
              <a:solidFill>
                <a:schemeClr val="tx2"/>
              </a:solidFill>
            </a:endParaRPr>
          </a:p>
          <a:p>
            <a:r>
              <a:rPr lang="en-GB" sz="3200" i="1" dirty="0">
                <a:solidFill>
                  <a:schemeClr val="tx2"/>
                </a:solidFill>
              </a:rPr>
              <a:t> </a:t>
            </a:r>
          </a:p>
        </p:txBody>
      </p:sp>
    </p:spTree>
    <p:extLst>
      <p:ext uri="{BB962C8B-B14F-4D97-AF65-F5344CB8AC3E}">
        <p14:creationId xmlns:p14="http://schemas.microsoft.com/office/powerpoint/2010/main" val="252092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33500"/>
            <a:ext cx="16306798" cy="1066800"/>
          </a:xfrm>
        </p:spPr>
        <p:txBody>
          <a:bodyPr>
            <a:normAutofit/>
          </a:bodyPr>
          <a:lstStyle/>
          <a:p>
            <a:r>
              <a:rPr lang="es-ES" sz="3100" dirty="0"/>
              <a:t>A continuación encontrará vocabulario relacionado con la enseñanza en línea.  </a:t>
            </a:r>
            <a:r>
              <a:rPr lang="es-ES" sz="3100" dirty="0" smtClean="0"/>
              <a:t/>
            </a:r>
            <a:br>
              <a:rPr lang="es-ES" sz="3100" dirty="0" smtClean="0"/>
            </a:br>
            <a:r>
              <a:rPr lang="es-ES" sz="3100" dirty="0" smtClean="0"/>
              <a:t>¿Eres capaz de </a:t>
            </a:r>
            <a:r>
              <a:rPr lang="es-ES" sz="3100" dirty="0"/>
              <a:t>emparejar el vocabulario con las definiciones correctas? </a:t>
            </a:r>
            <a:endParaRPr lang="en-US" dirty="0"/>
          </a:p>
        </p:txBody>
      </p:sp>
      <p:graphicFrame>
        <p:nvGraphicFramePr>
          <p:cNvPr id="6" name="Table 6">
            <a:extLst>
              <a:ext uri="{FF2B5EF4-FFF2-40B4-BE49-F238E27FC236}">
                <a16:creationId xmlns:a16="http://schemas.microsoft.com/office/drawing/2014/main" xmlns="" id="{7D0E1797-FCF9-9D15-B861-8342BA07B562}"/>
              </a:ext>
            </a:extLst>
          </p:cNvPr>
          <p:cNvGraphicFramePr>
            <a:graphicFrameLocks noGrp="1"/>
          </p:cNvGraphicFramePr>
          <p:nvPr>
            <p:ph idx="1"/>
            <p:extLst>
              <p:ext uri="{D42A27DB-BD31-4B8C-83A1-F6EECF244321}">
                <p14:modId xmlns:p14="http://schemas.microsoft.com/office/powerpoint/2010/main" val="1029530979"/>
              </p:ext>
            </p:extLst>
          </p:nvPr>
        </p:nvGraphicFramePr>
        <p:xfrm>
          <a:off x="990600" y="2620191"/>
          <a:ext cx="16306798" cy="3032760"/>
        </p:xfrm>
        <a:graphic>
          <a:graphicData uri="http://schemas.openxmlformats.org/drawingml/2006/table">
            <a:tbl>
              <a:tblPr firstRow="1" bandRow="1">
                <a:tableStyleId>{5C22544A-7EE6-4342-B048-85BDC9FD1C3A}</a:tableStyleId>
              </a:tblPr>
              <a:tblGrid>
                <a:gridCol w="8153399">
                  <a:extLst>
                    <a:ext uri="{9D8B030D-6E8A-4147-A177-3AD203B41FA5}">
                      <a16:colId xmlns:a16="http://schemas.microsoft.com/office/drawing/2014/main" xmlns="" val="2715653520"/>
                    </a:ext>
                  </a:extLst>
                </a:gridCol>
                <a:gridCol w="8153399">
                  <a:extLst>
                    <a:ext uri="{9D8B030D-6E8A-4147-A177-3AD203B41FA5}">
                      <a16:colId xmlns:a16="http://schemas.microsoft.com/office/drawing/2014/main" xmlns="" val="293146866"/>
                    </a:ext>
                  </a:extLst>
                </a:gridCol>
              </a:tblGrid>
              <a:tr h="370840">
                <a:tc>
                  <a:txBody>
                    <a:bodyPr/>
                    <a:lstStyle/>
                    <a:p>
                      <a:pPr algn="ctr"/>
                      <a:r>
                        <a:rPr lang="en-GB" dirty="0" err="1" smtClean="0"/>
                        <a:t>Vocabulario</a:t>
                      </a:r>
                      <a:r>
                        <a:rPr lang="en-GB" dirty="0" smtClean="0"/>
                        <a:t> </a:t>
                      </a:r>
                      <a:r>
                        <a:rPr lang="en-GB" dirty="0"/>
                        <a:t>:</a:t>
                      </a:r>
                    </a:p>
                  </a:txBody>
                  <a:tcPr/>
                </a:tc>
                <a:tc>
                  <a:txBody>
                    <a:bodyPr/>
                    <a:lstStyle/>
                    <a:p>
                      <a:pPr algn="ctr"/>
                      <a:r>
                        <a:rPr lang="en-GB" dirty="0" err="1" smtClean="0"/>
                        <a:t>Definiciones</a:t>
                      </a:r>
                      <a:r>
                        <a:rPr lang="en-GB" dirty="0"/>
                        <a:t>:</a:t>
                      </a:r>
                    </a:p>
                  </a:txBody>
                  <a:tcPr/>
                </a:tc>
                <a:extLst>
                  <a:ext uri="{0D108BD9-81ED-4DB2-BD59-A6C34878D82A}">
                    <a16:rowId xmlns:a16="http://schemas.microsoft.com/office/drawing/2014/main" xmlns="" val="2087815316"/>
                  </a:ext>
                </a:extLst>
              </a:tr>
              <a:tr h="370840">
                <a:tc>
                  <a:txBody>
                    <a:bodyPr/>
                    <a:lstStyle/>
                    <a:p>
                      <a:r>
                        <a:rPr lang="en-GB" dirty="0"/>
                        <a:t>1. Breakout room</a:t>
                      </a:r>
                    </a:p>
                  </a:txBody>
                  <a:tcPr/>
                </a:tc>
                <a:tc>
                  <a:txBody>
                    <a:bodyPr/>
                    <a:lstStyle/>
                    <a:p>
                      <a:r>
                        <a:rPr lang="en-GB" dirty="0" smtClean="0"/>
                        <a:t>A)</a:t>
                      </a:r>
                      <a:r>
                        <a:rPr lang="es-ES" dirty="0" smtClean="0"/>
                        <a:t> Conjunto de letras y números que identifican una clase determinada. </a:t>
                      </a:r>
                      <a:endParaRPr lang="en-GB" dirty="0"/>
                    </a:p>
                  </a:txBody>
                  <a:tcPr/>
                </a:tc>
                <a:extLst>
                  <a:ext uri="{0D108BD9-81ED-4DB2-BD59-A6C34878D82A}">
                    <a16:rowId xmlns:a16="http://schemas.microsoft.com/office/drawing/2014/main" xmlns="" val="2999990028"/>
                  </a:ext>
                </a:extLst>
              </a:tr>
              <a:tr h="370840">
                <a:tc>
                  <a:txBody>
                    <a:bodyPr/>
                    <a:lstStyle/>
                    <a:p>
                      <a:r>
                        <a:rPr lang="en-GB" dirty="0"/>
                        <a:t>2. </a:t>
                      </a:r>
                      <a:r>
                        <a:rPr lang="en-GB" dirty="0" err="1" smtClean="0"/>
                        <a:t>Compartir</a:t>
                      </a:r>
                      <a:r>
                        <a:rPr lang="en-GB" dirty="0" smtClean="0"/>
                        <a:t> </a:t>
                      </a:r>
                      <a:r>
                        <a:rPr lang="en-GB" dirty="0" err="1" smtClean="0"/>
                        <a:t>pantalla</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a:t>
                      </a:r>
                      <a:r>
                        <a:rPr lang="en-GB" dirty="0" smtClean="0"/>
                        <a:t>)</a:t>
                      </a:r>
                      <a:r>
                        <a:rPr lang="es-ES" dirty="0" smtClean="0"/>
                        <a:t> Una herramienta que permite a los participantes enviar mensajes instantáneos durante las reuniones. </a:t>
                      </a:r>
                    </a:p>
                  </a:txBody>
                  <a:tcPr/>
                </a:tc>
                <a:extLst>
                  <a:ext uri="{0D108BD9-81ED-4DB2-BD59-A6C34878D82A}">
                    <a16:rowId xmlns:a16="http://schemas.microsoft.com/office/drawing/2014/main" xmlns="" val="810438469"/>
                  </a:ext>
                </a:extLst>
              </a:tr>
              <a:tr h="370840">
                <a:tc>
                  <a:txBody>
                    <a:bodyPr/>
                    <a:lstStyle/>
                    <a:p>
                      <a:r>
                        <a:rPr lang="en-GB" dirty="0"/>
                        <a:t>3. Chat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a:t>
                      </a:r>
                      <a:r>
                        <a:rPr lang="en-GB" dirty="0" smtClean="0"/>
                        <a:t>)</a:t>
                      </a:r>
                      <a:r>
                        <a:rPr lang="es-ES" dirty="0" smtClean="0"/>
                        <a:t> Una herramienta que permite al anfitrión separar a los participantes en grupos más pequeños. </a:t>
                      </a:r>
                      <a:endParaRPr lang="en-GB" dirty="0"/>
                    </a:p>
                  </a:txBody>
                  <a:tcPr/>
                </a:tc>
                <a:extLst>
                  <a:ext uri="{0D108BD9-81ED-4DB2-BD59-A6C34878D82A}">
                    <a16:rowId xmlns:a16="http://schemas.microsoft.com/office/drawing/2014/main" xmlns="" val="4272775084"/>
                  </a:ext>
                </a:extLst>
              </a:tr>
              <a:tr h="370840">
                <a:tc>
                  <a:txBody>
                    <a:bodyPr/>
                    <a:lstStyle/>
                    <a:p>
                      <a:r>
                        <a:rPr lang="en-GB" dirty="0"/>
                        <a:t>4. </a:t>
                      </a:r>
                      <a:r>
                        <a:rPr lang="en-GB" dirty="0" err="1" smtClean="0"/>
                        <a:t>Pizarra</a:t>
                      </a:r>
                      <a:endParaRPr lang="en-GB" dirty="0"/>
                    </a:p>
                  </a:txBody>
                  <a:tcPr/>
                </a:tc>
                <a:tc>
                  <a:txBody>
                    <a:bodyPr/>
                    <a:lstStyle/>
                    <a:p>
                      <a:r>
                        <a:rPr lang="en-GB" dirty="0"/>
                        <a:t>D</a:t>
                      </a:r>
                      <a:r>
                        <a:rPr lang="en-GB" dirty="0" smtClean="0"/>
                        <a:t>)</a:t>
                      </a:r>
                      <a:r>
                        <a:rPr lang="es-ES" dirty="0" smtClean="0"/>
                        <a:t> Un fondo que se utiliza para añadir texto o imágenes.</a:t>
                      </a:r>
                      <a:endParaRPr lang="en-GB" dirty="0"/>
                    </a:p>
                  </a:txBody>
                  <a:tcPr/>
                </a:tc>
                <a:extLst>
                  <a:ext uri="{0D108BD9-81ED-4DB2-BD59-A6C34878D82A}">
                    <a16:rowId xmlns:a16="http://schemas.microsoft.com/office/drawing/2014/main" xmlns="" val="2610861772"/>
                  </a:ext>
                </a:extLst>
              </a:tr>
              <a:tr h="370840">
                <a:tc>
                  <a:txBody>
                    <a:bodyPr/>
                    <a:lstStyle/>
                    <a:p>
                      <a:r>
                        <a:rPr lang="en-GB" dirty="0"/>
                        <a:t>5. </a:t>
                      </a:r>
                      <a:r>
                        <a:rPr lang="en-GB" dirty="0" err="1" smtClean="0"/>
                        <a:t>Código</a:t>
                      </a:r>
                      <a:r>
                        <a:rPr lang="en-GB" dirty="0" smtClean="0"/>
                        <a:t> de la </a:t>
                      </a:r>
                      <a:r>
                        <a:rPr lang="en-GB" dirty="0" err="1" smtClean="0"/>
                        <a:t>clase</a:t>
                      </a:r>
                      <a:endParaRPr lang="en-GB" dirty="0"/>
                    </a:p>
                  </a:txBody>
                  <a:tcPr/>
                </a:tc>
                <a:tc>
                  <a:txBody>
                    <a:bodyPr/>
                    <a:lstStyle/>
                    <a:p>
                      <a:r>
                        <a:rPr lang="en-GB" dirty="0"/>
                        <a:t>E</a:t>
                      </a:r>
                      <a:r>
                        <a:rPr lang="en-GB" dirty="0" smtClean="0"/>
                        <a:t>)</a:t>
                      </a:r>
                      <a:r>
                        <a:rPr lang="es-ES" dirty="0" smtClean="0"/>
                        <a:t> Herramienta que permite al anfitrión o a los participantes compartir documentos, imágenes, etc. con todo el grupo.</a:t>
                      </a:r>
                      <a:endParaRPr lang="en-GB" dirty="0"/>
                    </a:p>
                  </a:txBody>
                  <a:tcPr/>
                </a:tc>
                <a:extLst>
                  <a:ext uri="{0D108BD9-81ED-4DB2-BD59-A6C34878D82A}">
                    <a16:rowId xmlns:a16="http://schemas.microsoft.com/office/drawing/2014/main" xmlns="" val="2189900532"/>
                  </a:ext>
                </a:extLst>
              </a:tr>
            </a:tbl>
          </a:graphicData>
        </a:graphic>
      </p:graphicFrame>
      <p:sp>
        <p:nvSpPr>
          <p:cNvPr id="4" name="Text Placeholder 3"/>
          <p:cNvSpPr>
            <a:spLocks noGrp="1"/>
          </p:cNvSpPr>
          <p:nvPr>
            <p:ph type="body" sz="quarter" idx="10"/>
          </p:nvPr>
        </p:nvSpPr>
        <p:spPr/>
        <p:txBody>
          <a:bodyPr/>
          <a:lstStyle/>
          <a:p>
            <a:r>
              <a:rPr lang="es-ES" dirty="0" smtClean="0"/>
              <a:t>Comprueba lo que sabes</a:t>
            </a:r>
            <a:endParaRPr lang="en-US" dirty="0"/>
          </a:p>
        </p:txBody>
      </p:sp>
      <p:sp>
        <p:nvSpPr>
          <p:cNvPr id="5" name="Text Placeholder 4"/>
          <p:cNvSpPr>
            <a:spLocks noGrp="1"/>
          </p:cNvSpPr>
          <p:nvPr>
            <p:ph type="body" sz="quarter" idx="11"/>
          </p:nvPr>
        </p:nvSpPr>
        <p:spPr/>
        <p:txBody>
          <a:bodyPr/>
          <a:lstStyle/>
          <a:p>
            <a:r>
              <a:rPr lang="en-US" sz="2600" dirty="0" smtClean="0"/>
              <a:t>3</a:t>
            </a:r>
          </a:p>
        </p:txBody>
      </p:sp>
      <p:sp>
        <p:nvSpPr>
          <p:cNvPr id="3" name="TextBox 2">
            <a:extLst>
              <a:ext uri="{FF2B5EF4-FFF2-40B4-BE49-F238E27FC236}">
                <a16:creationId xmlns:a16="http://schemas.microsoft.com/office/drawing/2014/main" xmlns="" id="{5A6EA580-3E55-E8A4-6ABB-8FC94F852000}"/>
              </a:ext>
            </a:extLst>
          </p:cNvPr>
          <p:cNvSpPr txBox="1"/>
          <p:nvPr/>
        </p:nvSpPr>
        <p:spPr>
          <a:xfrm>
            <a:off x="952500" y="6214868"/>
            <a:ext cx="17602200" cy="2954655"/>
          </a:xfrm>
          <a:prstGeom prst="rect">
            <a:avLst/>
          </a:prstGeom>
          <a:noFill/>
        </p:spPr>
        <p:txBody>
          <a:bodyPr wrap="square" rtlCol="0">
            <a:spAutoFit/>
          </a:bodyPr>
          <a:lstStyle/>
          <a:p>
            <a:r>
              <a:rPr lang="es-ES" sz="2800" dirty="0">
                <a:solidFill>
                  <a:schemeClr val="tx2"/>
                </a:solidFill>
                <a:latin typeface="Times New Roman" panose="02020603050405020304" pitchFamily="18" charset="0"/>
                <a:cs typeface="Times New Roman" panose="02020603050405020304" pitchFamily="18" charset="0"/>
              </a:rPr>
              <a:t>Ahora mira la siguiente lista.  ¿Cuáles crees que son las </a:t>
            </a:r>
            <a:r>
              <a:rPr lang="es-ES" sz="2800" dirty="0" smtClean="0">
                <a:solidFill>
                  <a:schemeClr val="tx2"/>
                </a:solidFill>
                <a:latin typeface="Times New Roman" panose="02020603050405020304" pitchFamily="18" charset="0"/>
                <a:cs typeface="Times New Roman" panose="02020603050405020304" pitchFamily="18" charset="0"/>
              </a:rPr>
              <a:t>plataformas </a:t>
            </a:r>
            <a:r>
              <a:rPr lang="es-ES" sz="2800" dirty="0">
                <a:solidFill>
                  <a:schemeClr val="tx2"/>
                </a:solidFill>
                <a:latin typeface="Times New Roman" panose="02020603050405020304" pitchFamily="18" charset="0"/>
                <a:cs typeface="Times New Roman" panose="02020603050405020304" pitchFamily="18" charset="0"/>
              </a:rPr>
              <a:t>más utilizadas para la enseñanza en línea</a:t>
            </a:r>
            <a:r>
              <a:rPr lang="es-ES" sz="2800" dirty="0" smtClean="0">
                <a:solidFill>
                  <a:schemeClr val="tx2"/>
                </a:solidFill>
                <a:latin typeface="Times New Roman" panose="02020603050405020304" pitchFamily="18" charset="0"/>
                <a:cs typeface="Times New Roman" panose="02020603050405020304" pitchFamily="18" charset="0"/>
              </a:rPr>
              <a:t>?</a:t>
            </a:r>
            <a:endParaRPr lang="es-ES" sz="2800" dirty="0">
              <a:solidFill>
                <a:schemeClr val="tx2"/>
              </a:solidFill>
              <a:latin typeface="Times New Roman" panose="02020603050405020304" pitchFamily="18" charset="0"/>
              <a:cs typeface="Times New Roman" panose="02020603050405020304" pitchFamily="18" charset="0"/>
            </a:endParaRPr>
          </a:p>
          <a:p>
            <a:r>
              <a:rPr lang="es-ES" sz="2800" dirty="0">
                <a:solidFill>
                  <a:schemeClr val="tx2"/>
                </a:solidFill>
                <a:latin typeface="Times New Roman" panose="02020603050405020304" pitchFamily="18" charset="0"/>
                <a:cs typeface="Times New Roman" panose="02020603050405020304" pitchFamily="18" charset="0"/>
              </a:rPr>
              <a:t>Zoom. </a:t>
            </a:r>
          </a:p>
          <a:p>
            <a:r>
              <a:rPr lang="es-ES" sz="2800" dirty="0">
                <a:solidFill>
                  <a:schemeClr val="tx2"/>
                </a:solidFill>
                <a:latin typeface="Times New Roman" panose="02020603050405020304" pitchFamily="18" charset="0"/>
                <a:cs typeface="Times New Roman" panose="02020603050405020304" pitchFamily="18" charset="0"/>
              </a:rPr>
              <a:t>Microsoft </a:t>
            </a:r>
            <a:r>
              <a:rPr lang="es-ES" sz="2800" dirty="0" err="1">
                <a:solidFill>
                  <a:schemeClr val="tx2"/>
                </a:solidFill>
                <a:latin typeface="Times New Roman" panose="02020603050405020304" pitchFamily="18" charset="0"/>
                <a:cs typeface="Times New Roman" panose="02020603050405020304" pitchFamily="18" charset="0"/>
              </a:rPr>
              <a:t>Teams</a:t>
            </a:r>
            <a:r>
              <a:rPr lang="es-ES" sz="2800" dirty="0">
                <a:solidFill>
                  <a:schemeClr val="tx2"/>
                </a:solidFill>
                <a:latin typeface="Times New Roman" panose="02020603050405020304" pitchFamily="18" charset="0"/>
                <a:cs typeface="Times New Roman" panose="02020603050405020304" pitchFamily="18" charset="0"/>
              </a:rPr>
              <a:t>. </a:t>
            </a:r>
          </a:p>
          <a:p>
            <a:r>
              <a:rPr lang="es-ES" sz="2800" dirty="0">
                <a:solidFill>
                  <a:schemeClr val="tx2"/>
                </a:solidFill>
                <a:latin typeface="Times New Roman" panose="02020603050405020304" pitchFamily="18" charset="0"/>
                <a:cs typeface="Times New Roman" panose="02020603050405020304" pitchFamily="18" charset="0"/>
              </a:rPr>
              <a:t>Facebook. </a:t>
            </a:r>
          </a:p>
          <a:p>
            <a:r>
              <a:rPr lang="es-ES" sz="2800" dirty="0" err="1">
                <a:solidFill>
                  <a:schemeClr val="tx2"/>
                </a:solidFill>
                <a:latin typeface="Times New Roman" panose="02020603050405020304" pitchFamily="18" charset="0"/>
                <a:cs typeface="Times New Roman" panose="02020603050405020304" pitchFamily="18" charset="0"/>
              </a:rPr>
              <a:t>Netflix</a:t>
            </a:r>
            <a:r>
              <a:rPr lang="es-ES" sz="2800" dirty="0">
                <a:solidFill>
                  <a:schemeClr val="tx2"/>
                </a:solidFill>
                <a:latin typeface="Times New Roman" panose="02020603050405020304" pitchFamily="18" charset="0"/>
                <a:cs typeface="Times New Roman" panose="02020603050405020304" pitchFamily="18" charset="0"/>
              </a:rPr>
              <a:t> </a:t>
            </a:r>
          </a:p>
          <a:p>
            <a:r>
              <a:rPr lang="es-ES" sz="2800" dirty="0">
                <a:solidFill>
                  <a:schemeClr val="tx2"/>
                </a:solidFill>
                <a:latin typeface="Times New Roman" panose="02020603050405020304" pitchFamily="18" charset="0"/>
                <a:cs typeface="Times New Roman" panose="02020603050405020304" pitchFamily="18" charset="0"/>
              </a:rPr>
              <a:t>Google </a:t>
            </a:r>
            <a:r>
              <a:rPr lang="es-ES" sz="2800" dirty="0" err="1">
                <a:solidFill>
                  <a:schemeClr val="tx2"/>
                </a:solidFill>
                <a:latin typeface="Times New Roman" panose="02020603050405020304" pitchFamily="18" charset="0"/>
                <a:cs typeface="Times New Roman" panose="02020603050405020304" pitchFamily="18" charset="0"/>
              </a:rPr>
              <a:t>classroom</a:t>
            </a:r>
            <a:r>
              <a:rPr lang="es-ES" sz="2800" dirty="0">
                <a:solidFill>
                  <a:schemeClr val="tx2"/>
                </a:solidFill>
                <a:latin typeface="Times New Roman" panose="02020603050405020304" pitchFamily="18" charset="0"/>
                <a:cs typeface="Times New Roman" panose="02020603050405020304" pitchFamily="18" charset="0"/>
              </a:rPr>
              <a:t>.</a:t>
            </a:r>
          </a:p>
          <a:p>
            <a:endParaRPr lang="en-GB" dirty="0"/>
          </a:p>
        </p:txBody>
      </p:sp>
      <p:sp>
        <p:nvSpPr>
          <p:cNvPr id="7" name="TextBox 6">
            <a:extLst>
              <a:ext uri="{FF2B5EF4-FFF2-40B4-BE49-F238E27FC236}">
                <a16:creationId xmlns:a16="http://schemas.microsoft.com/office/drawing/2014/main" xmlns="" id="{5A6EA580-3E55-E8A4-6ABB-8FC94F852000}"/>
              </a:ext>
            </a:extLst>
          </p:cNvPr>
          <p:cNvSpPr txBox="1"/>
          <p:nvPr/>
        </p:nvSpPr>
        <p:spPr>
          <a:xfrm>
            <a:off x="1028700" y="5599315"/>
            <a:ext cx="16306798" cy="615553"/>
          </a:xfrm>
          <a:prstGeom prst="rect">
            <a:avLst/>
          </a:prstGeom>
          <a:noFill/>
        </p:spPr>
        <p:txBody>
          <a:bodyPr wrap="square" rtlCol="0">
            <a:spAutoFit/>
          </a:bodyPr>
          <a:lstStyle/>
          <a:p>
            <a:r>
              <a:rPr lang="en-GB" sz="1600" i="1" dirty="0" err="1" smtClean="0">
                <a:solidFill>
                  <a:schemeClr val="tx1">
                    <a:lumMod val="50000"/>
                    <a:lumOff val="50000"/>
                  </a:schemeClr>
                </a:solidFill>
              </a:rPr>
              <a:t>Respuestas</a:t>
            </a:r>
            <a:r>
              <a:rPr lang="en-GB" sz="1600" i="1" dirty="0" smtClean="0">
                <a:solidFill>
                  <a:schemeClr val="tx1">
                    <a:lumMod val="50000"/>
                    <a:lumOff val="50000"/>
                  </a:schemeClr>
                </a:solidFill>
              </a:rPr>
              <a:t> </a:t>
            </a:r>
            <a:r>
              <a:rPr lang="en-GB" sz="1600" i="1" dirty="0" err="1" smtClean="0">
                <a:solidFill>
                  <a:schemeClr val="tx1">
                    <a:lumMod val="50000"/>
                    <a:lumOff val="50000"/>
                  </a:schemeClr>
                </a:solidFill>
              </a:rPr>
              <a:t>correctas</a:t>
            </a:r>
            <a:r>
              <a:rPr lang="en-GB" sz="1600" i="1" dirty="0" smtClean="0">
                <a:solidFill>
                  <a:schemeClr val="tx1">
                    <a:lumMod val="50000"/>
                    <a:lumOff val="50000"/>
                  </a:schemeClr>
                </a:solidFill>
              </a:rPr>
              <a:t>: </a:t>
            </a:r>
            <a:r>
              <a:rPr lang="en-GB" sz="1600" i="1" dirty="0">
                <a:solidFill>
                  <a:schemeClr val="tx1">
                    <a:lumMod val="50000"/>
                    <a:lumOff val="50000"/>
                  </a:schemeClr>
                </a:solidFill>
              </a:rPr>
              <a:t>1 – C / 2 – E / 3 – B / 4 – D / 5 – A.)</a:t>
            </a:r>
          </a:p>
          <a:p>
            <a:endParaRPr lang="en-GB" dirty="0"/>
          </a:p>
        </p:txBody>
      </p:sp>
      <p:sp>
        <p:nvSpPr>
          <p:cNvPr id="8" name="TextBox 7">
            <a:extLst>
              <a:ext uri="{FF2B5EF4-FFF2-40B4-BE49-F238E27FC236}">
                <a16:creationId xmlns:a16="http://schemas.microsoft.com/office/drawing/2014/main" xmlns="" id="{5A6EA580-3E55-E8A4-6ABB-8FC94F852000}"/>
              </a:ext>
            </a:extLst>
          </p:cNvPr>
          <p:cNvSpPr txBox="1"/>
          <p:nvPr/>
        </p:nvSpPr>
        <p:spPr>
          <a:xfrm>
            <a:off x="4229101" y="8918160"/>
            <a:ext cx="12420598" cy="923330"/>
          </a:xfrm>
          <a:prstGeom prst="rect">
            <a:avLst/>
          </a:prstGeom>
          <a:noFill/>
        </p:spPr>
        <p:txBody>
          <a:bodyPr wrap="square" rtlCol="0">
            <a:spAutoFit/>
          </a:bodyPr>
          <a:lstStyle/>
          <a:p>
            <a:pPr marL="342900" indent="-342900">
              <a:buAutoNum type="arabicPeriod"/>
            </a:pPr>
            <a:endParaRPr lang="es-ES" dirty="0">
              <a:solidFill>
                <a:schemeClr val="bg1">
                  <a:lumMod val="50000"/>
                </a:schemeClr>
              </a:solidFill>
            </a:endParaRPr>
          </a:p>
          <a:p>
            <a:r>
              <a:rPr lang="es-ES" dirty="0">
                <a:solidFill>
                  <a:schemeClr val="bg1">
                    <a:lumMod val="50000"/>
                  </a:schemeClr>
                </a:solidFill>
              </a:rPr>
              <a:t>(Respuestas correctas: 1 / 2 y 5 son plataformas que pueden utilizarse para la enseñanza en línea.  Facebook es una red social y </a:t>
            </a:r>
            <a:r>
              <a:rPr lang="es-ES" dirty="0" err="1">
                <a:solidFill>
                  <a:schemeClr val="bg1">
                    <a:lumMod val="50000"/>
                  </a:schemeClr>
                </a:solidFill>
              </a:rPr>
              <a:t>Netflix</a:t>
            </a:r>
            <a:r>
              <a:rPr lang="es-ES" dirty="0">
                <a:solidFill>
                  <a:schemeClr val="bg1">
                    <a:lumMod val="50000"/>
                  </a:schemeClr>
                </a:solidFill>
              </a:rPr>
              <a:t> es un sitio de </a:t>
            </a:r>
            <a:r>
              <a:rPr lang="es-ES" dirty="0" err="1">
                <a:solidFill>
                  <a:schemeClr val="bg1">
                    <a:lumMod val="50000"/>
                  </a:schemeClr>
                </a:solidFill>
              </a:rPr>
              <a:t>streaming</a:t>
            </a:r>
            <a:r>
              <a:rPr lang="es-ES" dirty="0">
                <a:solidFill>
                  <a:schemeClr val="bg1">
                    <a:lumMod val="50000"/>
                  </a:schemeClr>
                </a:solidFill>
              </a:rPr>
              <a:t> de vídeo). </a:t>
            </a:r>
            <a:endParaRPr lang="es-ES" dirty="0">
              <a:solidFill>
                <a:schemeClr val="bg1">
                  <a:lumMod val="50000"/>
                </a:schemeClr>
              </a:solidFill>
            </a:endParaRPr>
          </a:p>
        </p:txBody>
      </p:sp>
    </p:spTree>
    <p:extLst>
      <p:ext uri="{BB962C8B-B14F-4D97-AF65-F5344CB8AC3E}">
        <p14:creationId xmlns:p14="http://schemas.microsoft.com/office/powerpoint/2010/main" val="277487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572769"/>
            <a:ext cx="13357745" cy="1582043"/>
          </a:xfrm>
        </p:spPr>
        <p:txBody>
          <a:bodyPr anchor="ctr">
            <a:normAutofit/>
          </a:bodyPr>
          <a:lstStyle/>
          <a:p>
            <a:r>
              <a:rPr lang="en-US" dirty="0"/>
              <a:t>Zoom! </a:t>
            </a:r>
          </a:p>
        </p:txBody>
      </p:sp>
      <p:sp>
        <p:nvSpPr>
          <p:cNvPr id="3" name="Text Placeholder 2"/>
          <p:cNvSpPr>
            <a:spLocks noGrp="1"/>
          </p:cNvSpPr>
          <p:nvPr>
            <p:ph sz="half" idx="1"/>
          </p:nvPr>
        </p:nvSpPr>
        <p:spPr>
          <a:xfrm>
            <a:off x="628650" y="1412711"/>
            <a:ext cx="9082282" cy="7620000"/>
          </a:xfrm>
        </p:spPr>
        <p:txBody>
          <a:bodyPr>
            <a:normAutofit/>
          </a:bodyPr>
          <a:lstStyle/>
          <a:p>
            <a:pPr marL="0" indent="0">
              <a:buNone/>
            </a:pPr>
            <a:endParaRPr lang="en-US" dirty="0"/>
          </a:p>
          <a:p>
            <a:pPr marL="0" indent="0">
              <a:buNone/>
            </a:pPr>
            <a:r>
              <a:rPr lang="en-US" dirty="0" smtClean="0"/>
              <a:t>¿</a:t>
            </a:r>
            <a:r>
              <a:rPr lang="en-US" dirty="0" err="1" smtClean="0"/>
              <a:t>Qué</a:t>
            </a:r>
            <a:r>
              <a:rPr lang="en-US" dirty="0" smtClean="0"/>
              <a:t> </a:t>
            </a:r>
            <a:r>
              <a:rPr lang="en-US" dirty="0" err="1" smtClean="0"/>
              <a:t>es</a:t>
            </a:r>
            <a:r>
              <a:rPr lang="en-US" dirty="0" smtClean="0"/>
              <a:t> </a:t>
            </a:r>
            <a:r>
              <a:rPr lang="en-US" dirty="0"/>
              <a:t>Zoom?</a:t>
            </a:r>
          </a:p>
        </p:txBody>
      </p:sp>
      <p:pic>
        <p:nvPicPr>
          <p:cNvPr id="10" name="Content Placeholder 9">
            <a:extLst>
              <a:ext uri="{FF2B5EF4-FFF2-40B4-BE49-F238E27FC236}">
                <a16:creationId xmlns:a16="http://schemas.microsoft.com/office/drawing/2014/main" xmlns="" id="{A8FD6BBC-E9CB-545F-4E34-071A20FEB0E8}"/>
              </a:ext>
            </a:extLst>
          </p:cNvPr>
          <p:cNvPicPr>
            <a:picLocks noGrp="1" noChangeAspect="1"/>
          </p:cNvPicPr>
          <p:nvPr>
            <p:ph sz="half" idx="2"/>
          </p:nvPr>
        </p:nvPicPr>
        <p:blipFill>
          <a:blip r:embed="rId2"/>
          <a:stretch>
            <a:fillRect/>
          </a:stretch>
        </p:blipFill>
        <p:spPr>
          <a:xfrm>
            <a:off x="11353800" y="2924381"/>
            <a:ext cx="6042546" cy="5000207"/>
          </a:xfrm>
          <a:noFill/>
        </p:spPr>
      </p:pic>
      <p:sp>
        <p:nvSpPr>
          <p:cNvPr id="7" name="Text Placeholder 6"/>
          <p:cNvSpPr>
            <a:spLocks noGrp="1"/>
          </p:cNvSpPr>
          <p:nvPr>
            <p:ph type="body" sz="quarter" idx="10"/>
          </p:nvPr>
        </p:nvSpPr>
        <p:spPr>
          <a:xfrm>
            <a:off x="890656" y="150865"/>
            <a:ext cx="7696200" cy="584462"/>
          </a:xfrm>
        </p:spPr>
        <p:txBody>
          <a:bodyPr>
            <a:normAutofit/>
          </a:bodyPr>
          <a:lstStyle/>
          <a:p>
            <a:r>
              <a:rPr lang="en-US" dirty="0" err="1" smtClean="0"/>
              <a:t>Resumen</a:t>
            </a:r>
            <a:r>
              <a:rPr lang="en-US" dirty="0" smtClean="0"/>
              <a:t> – </a:t>
            </a:r>
            <a:r>
              <a:rPr lang="en-US" dirty="0"/>
              <a:t>Zoom!</a:t>
            </a:r>
          </a:p>
        </p:txBody>
      </p:sp>
      <p:sp>
        <p:nvSpPr>
          <p:cNvPr id="15" name="Text Placeholder 5">
            <a:extLst>
              <a:ext uri="{FF2B5EF4-FFF2-40B4-BE49-F238E27FC236}">
                <a16:creationId xmlns:a16="http://schemas.microsoft.com/office/drawing/2014/main" xmlns="" id="{46599BA6-2337-3E19-22EB-686D72A73065}"/>
              </a:ext>
            </a:extLst>
          </p:cNvPr>
          <p:cNvSpPr>
            <a:spLocks noGrp="1"/>
          </p:cNvSpPr>
          <p:nvPr>
            <p:ph type="body" sz="quarter" idx="11"/>
          </p:nvPr>
        </p:nvSpPr>
        <p:spPr>
          <a:xfrm>
            <a:off x="42885" y="63522"/>
            <a:ext cx="762000" cy="720725"/>
          </a:xfrm>
        </p:spPr>
        <p:txBody>
          <a:bodyPr/>
          <a:lstStyle/>
          <a:p>
            <a:r>
              <a:rPr lang="en-US" sz="2600" dirty="0"/>
              <a:t>4</a:t>
            </a:r>
          </a:p>
        </p:txBody>
      </p:sp>
      <p:sp>
        <p:nvSpPr>
          <p:cNvPr id="11" name="TextBox 10">
            <a:extLst>
              <a:ext uri="{FF2B5EF4-FFF2-40B4-BE49-F238E27FC236}">
                <a16:creationId xmlns:a16="http://schemas.microsoft.com/office/drawing/2014/main" xmlns="" id="{6DE7CD87-CDE1-0EAA-170F-B3EA2DE27701}"/>
              </a:ext>
            </a:extLst>
          </p:cNvPr>
          <p:cNvSpPr txBox="1"/>
          <p:nvPr/>
        </p:nvSpPr>
        <p:spPr>
          <a:xfrm>
            <a:off x="609600" y="2628900"/>
            <a:ext cx="10287000" cy="6124754"/>
          </a:xfrm>
          <a:prstGeom prst="rect">
            <a:avLst/>
          </a:prstGeom>
          <a:noFill/>
        </p:spPr>
        <p:txBody>
          <a:bodyPr wrap="square" rtlCol="0">
            <a:spAutoFit/>
          </a:bodyPr>
          <a:lstStyle/>
          <a:p>
            <a:pPr algn="just"/>
            <a:r>
              <a:rPr lang="es-ES" sz="2800" dirty="0">
                <a:latin typeface="Times New Roman" panose="02020603050405020304" pitchFamily="18" charset="0"/>
                <a:cs typeface="Times New Roman" panose="02020603050405020304" pitchFamily="18" charset="0"/>
              </a:rPr>
              <a:t>Utilizando las palabras que aparecen a continuación, lee el siguiente texto y completa los huecos que faltan:</a:t>
            </a:r>
          </a:p>
          <a:p>
            <a:pPr algn="just"/>
            <a:endParaRPr lang="es-ES" sz="2800" dirty="0">
              <a:latin typeface="Times New Roman" panose="02020603050405020304" pitchFamily="18" charset="0"/>
              <a:cs typeface="Times New Roman" panose="02020603050405020304" pitchFamily="18" charset="0"/>
            </a:endParaRPr>
          </a:p>
          <a:p>
            <a:pPr algn="just"/>
            <a:r>
              <a:rPr lang="es-ES" sz="2800" i="1" dirty="0">
                <a:latin typeface="Times New Roman" panose="02020603050405020304" pitchFamily="18" charset="0"/>
                <a:cs typeface="Times New Roman" panose="02020603050405020304" pitchFamily="18" charset="0"/>
              </a:rPr>
              <a:t>Recibir, Programar, Smartphone, Online, Conexión, Comunicaciones</a:t>
            </a:r>
          </a:p>
          <a:p>
            <a:pPr algn="just"/>
            <a:endParaRPr lang="es-ES" sz="2800" dirty="0">
              <a:latin typeface="Times New Roman" panose="02020603050405020304" pitchFamily="18" charset="0"/>
              <a:cs typeface="Times New Roman" panose="02020603050405020304" pitchFamily="18" charset="0"/>
            </a:endParaRPr>
          </a:p>
          <a:p>
            <a:pPr algn="just"/>
            <a:r>
              <a:rPr lang="es-ES" sz="2800" dirty="0">
                <a:latin typeface="Times New Roman" panose="02020603050405020304" pitchFamily="18" charset="0"/>
                <a:cs typeface="Times New Roman" panose="02020603050405020304" pitchFamily="18" charset="0"/>
              </a:rPr>
              <a:t>Zoom es una </a:t>
            </a:r>
            <a:r>
              <a:rPr lang="es-ES" sz="2800" dirty="0" smtClean="0">
                <a:latin typeface="Times New Roman" panose="02020603050405020304" pitchFamily="18" charset="0"/>
                <a:cs typeface="Times New Roman" panose="02020603050405020304" pitchFamily="18" charset="0"/>
              </a:rPr>
              <a:t>plataforma de </a:t>
            </a:r>
            <a:r>
              <a:rPr lang="es-ES" sz="2800" dirty="0">
                <a:latin typeface="Times New Roman" panose="02020603050405020304" pitchFamily="18" charset="0"/>
                <a:cs typeface="Times New Roman" panose="02020603050405020304" pitchFamily="18" charset="0"/>
              </a:rPr>
              <a:t>1.____________ que permite a los usuarios reunirse 2.__________ y compartir </a:t>
            </a:r>
            <a:r>
              <a:rPr lang="es-ES" sz="2800" dirty="0" smtClean="0">
                <a:latin typeface="Times New Roman" panose="02020603050405020304" pitchFamily="18" charset="0"/>
                <a:cs typeface="Times New Roman" panose="02020603050405020304" pitchFamily="18" charset="0"/>
              </a:rPr>
              <a:t>vídeos, audios, y hablar por </a:t>
            </a:r>
            <a:r>
              <a:rPr lang="es-ES" sz="2800" dirty="0">
                <a:latin typeface="Times New Roman" panose="02020603050405020304" pitchFamily="18" charset="0"/>
                <a:cs typeface="Times New Roman" panose="02020603050405020304" pitchFamily="18" charset="0"/>
              </a:rPr>
              <a:t>chat. Para utilizar Zoom se necesita </a:t>
            </a:r>
            <a:r>
              <a:rPr lang="es-ES" sz="2800" dirty="0" smtClean="0">
                <a:latin typeface="Times New Roman" panose="02020603050405020304" pitchFamily="18" charset="0"/>
                <a:cs typeface="Times New Roman" panose="02020603050405020304" pitchFamily="18" charset="0"/>
              </a:rPr>
              <a:t>3.______________ a </a:t>
            </a:r>
            <a:r>
              <a:rPr lang="es-ES" sz="2800" dirty="0">
                <a:latin typeface="Times New Roman" panose="02020603050405020304" pitchFamily="18" charset="0"/>
                <a:cs typeface="Times New Roman" panose="02020603050405020304" pitchFamily="18" charset="0"/>
              </a:rPr>
              <a:t>Internet</a:t>
            </a:r>
            <a:r>
              <a:rPr lang="es-ES" sz="2800" dirty="0" smtClean="0">
                <a:latin typeface="Times New Roman" panose="02020603050405020304" pitchFamily="18" charset="0"/>
                <a:cs typeface="Times New Roman" panose="02020603050405020304" pitchFamily="18" charset="0"/>
              </a:rPr>
              <a:t> </a:t>
            </a:r>
            <a:r>
              <a:rPr lang="es-ES" sz="2800" dirty="0">
                <a:latin typeface="Times New Roman" panose="02020603050405020304" pitchFamily="18" charset="0"/>
                <a:cs typeface="Times New Roman" panose="02020603050405020304" pitchFamily="18" charset="0"/>
              </a:rPr>
              <a:t>y un dispositivo compatible con Zoom, como un portátil, un 4.____________ o una </a:t>
            </a:r>
            <a:r>
              <a:rPr lang="es-ES" sz="2800" dirty="0" err="1" smtClean="0">
                <a:latin typeface="Times New Roman" panose="02020603050405020304" pitchFamily="18" charset="0"/>
                <a:cs typeface="Times New Roman" panose="02020603050405020304" pitchFamily="18" charset="0"/>
              </a:rPr>
              <a:t>tablet</a:t>
            </a:r>
            <a:r>
              <a:rPr lang="es-ES" sz="2800" dirty="0" smtClean="0">
                <a:latin typeface="Times New Roman" panose="02020603050405020304" pitchFamily="18" charset="0"/>
                <a:cs typeface="Times New Roman" panose="02020603050405020304" pitchFamily="18" charset="0"/>
              </a:rPr>
              <a:t>. </a:t>
            </a:r>
            <a:r>
              <a:rPr lang="es-ES" sz="2800" dirty="0">
                <a:latin typeface="Times New Roman" panose="02020603050405020304" pitchFamily="18" charset="0"/>
                <a:cs typeface="Times New Roman" panose="02020603050405020304" pitchFamily="18" charset="0"/>
              </a:rPr>
              <a:t>Los usuarios deben crear una cuenta y descargar el software. Una vez que la tengan, pueden 5.___________ </a:t>
            </a:r>
            <a:r>
              <a:rPr lang="es-ES" sz="2800" dirty="0" smtClean="0">
                <a:latin typeface="Times New Roman" panose="02020603050405020304" pitchFamily="18" charset="0"/>
                <a:cs typeface="Times New Roman" panose="02020603050405020304" pitchFamily="18" charset="0"/>
              </a:rPr>
              <a:t>"</a:t>
            </a:r>
            <a:r>
              <a:rPr lang="es-ES" sz="2800" dirty="0">
                <a:latin typeface="Times New Roman" panose="02020603050405020304" pitchFamily="18" charset="0"/>
                <a:cs typeface="Times New Roman" panose="02020603050405020304" pitchFamily="18" charset="0"/>
              </a:rPr>
              <a:t>reuniones" para que sus alumnos se unan a las clases. Una vez programada la reunión</a:t>
            </a:r>
            <a:r>
              <a:rPr lang="es-ES" sz="2800" dirty="0" smtClean="0">
                <a:latin typeface="Times New Roman" panose="02020603050405020304" pitchFamily="18" charset="0"/>
                <a:cs typeface="Times New Roman" panose="02020603050405020304" pitchFamily="18" charset="0"/>
              </a:rPr>
              <a:t>, podrás </a:t>
            </a:r>
            <a:r>
              <a:rPr lang="es-ES" sz="2800" dirty="0">
                <a:latin typeface="Times New Roman" panose="02020603050405020304" pitchFamily="18" charset="0"/>
                <a:cs typeface="Times New Roman" panose="02020603050405020304" pitchFamily="18" charset="0"/>
              </a:rPr>
              <a:t>6.___________ un enlace de invitación que </a:t>
            </a:r>
            <a:r>
              <a:rPr lang="es-ES" sz="2800" dirty="0" smtClean="0">
                <a:latin typeface="Times New Roman" panose="02020603050405020304" pitchFamily="18" charset="0"/>
                <a:cs typeface="Times New Roman" panose="02020603050405020304" pitchFamily="18" charset="0"/>
              </a:rPr>
              <a:t>podrás </a:t>
            </a:r>
            <a:r>
              <a:rPr lang="es-ES" sz="2800" dirty="0">
                <a:latin typeface="Times New Roman" panose="02020603050405020304" pitchFamily="18" charset="0"/>
                <a:cs typeface="Times New Roman" panose="02020603050405020304" pitchFamily="18" charset="0"/>
              </a:rPr>
              <a:t>enviar por correo electrónico a </a:t>
            </a:r>
            <a:r>
              <a:rPr lang="es-ES" sz="2800" dirty="0" smtClean="0">
                <a:latin typeface="Times New Roman" panose="02020603050405020304" pitchFamily="18" charset="0"/>
                <a:cs typeface="Times New Roman" panose="02020603050405020304" pitchFamily="18" charset="0"/>
              </a:rPr>
              <a:t>tus </a:t>
            </a:r>
            <a:r>
              <a:rPr lang="es-ES" sz="2800" dirty="0">
                <a:latin typeface="Times New Roman" panose="02020603050405020304" pitchFamily="18" charset="0"/>
                <a:cs typeface="Times New Roman" panose="02020603050405020304" pitchFamily="18" charset="0"/>
              </a:rPr>
              <a:t>alumnos. </a:t>
            </a:r>
            <a:endParaRPr lang="es-E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38E7C5B3-54A4-2732-1C51-AE96C7008503}"/>
              </a:ext>
            </a:extLst>
          </p:cNvPr>
          <p:cNvSpPr txBox="1"/>
          <p:nvPr/>
        </p:nvSpPr>
        <p:spPr>
          <a:xfrm>
            <a:off x="4054169" y="9032711"/>
            <a:ext cx="14599261" cy="338554"/>
          </a:xfrm>
          <a:prstGeom prst="rect">
            <a:avLst/>
          </a:prstGeom>
          <a:noFill/>
        </p:spPr>
        <p:txBody>
          <a:bodyPr wrap="square" rtlCol="0">
            <a:spAutoFit/>
          </a:bodyPr>
          <a:lstStyle/>
          <a:p>
            <a:r>
              <a:rPr lang="es-ES" sz="1600" i="1" dirty="0">
                <a:solidFill>
                  <a:schemeClr val="tx1">
                    <a:lumMod val="50000"/>
                    <a:lumOff val="50000"/>
                  </a:schemeClr>
                </a:solidFill>
                <a:latin typeface="Times New Roman" panose="02020603050405020304" pitchFamily="18" charset="0"/>
                <a:cs typeface="Times New Roman" panose="02020603050405020304" pitchFamily="18" charset="0"/>
              </a:rPr>
              <a:t>Respuestas correctas: 1 - comunicaciones / 2 - en línea / 3 - conexión / 4 - </a:t>
            </a:r>
            <a:r>
              <a:rPr lang="es-ES" sz="1600" i="1" dirty="0" err="1">
                <a:solidFill>
                  <a:schemeClr val="tx1">
                    <a:lumMod val="50000"/>
                    <a:lumOff val="50000"/>
                  </a:schemeClr>
                </a:solidFill>
                <a:latin typeface="Times New Roman" panose="02020603050405020304" pitchFamily="18" charset="0"/>
                <a:cs typeface="Times New Roman" panose="02020603050405020304" pitchFamily="18" charset="0"/>
              </a:rPr>
              <a:t>smartphone</a:t>
            </a:r>
            <a:r>
              <a:rPr lang="es-ES" sz="1600" i="1" dirty="0">
                <a:solidFill>
                  <a:schemeClr val="tx1">
                    <a:lumMod val="50000"/>
                    <a:lumOff val="50000"/>
                  </a:schemeClr>
                </a:solidFill>
                <a:latin typeface="Times New Roman" panose="02020603050405020304" pitchFamily="18" charset="0"/>
                <a:cs typeface="Times New Roman" panose="02020603050405020304" pitchFamily="18" charset="0"/>
              </a:rPr>
              <a:t> / 5 - programar / 6 - recibir</a:t>
            </a:r>
            <a:r>
              <a:rPr lang="en-GB" sz="1600" i="1" dirty="0" smtClean="0">
                <a:solidFill>
                  <a:schemeClr val="tx1">
                    <a:lumMod val="50000"/>
                    <a:lumOff val="50000"/>
                  </a:schemeClr>
                </a:solidFill>
                <a:latin typeface="Times New Roman" panose="02020603050405020304" pitchFamily="18" charset="0"/>
                <a:cs typeface="Times New Roman" panose="02020603050405020304" pitchFamily="18" charset="0"/>
              </a:rPr>
              <a:t>. </a:t>
            </a:r>
            <a:endParaRPr lang="en-GB" sz="1600" i="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92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7400" y="1104900"/>
            <a:ext cx="6324600" cy="8686799"/>
          </a:xfrm>
        </p:spPr>
        <p:txBody>
          <a:bodyPr>
            <a:normAutofit/>
          </a:bodyPr>
          <a:lstStyle/>
          <a:p>
            <a:pPr marL="457200" indent="-457200">
              <a:buAutoNum type="alphaUcPeriod"/>
            </a:pPr>
            <a:r>
              <a:rPr lang="es-ES" sz="2400" dirty="0"/>
              <a:t>¿Cuál de las siguientes opciones NO aparece en la página de inicio de Zoom? </a:t>
            </a:r>
          </a:p>
          <a:p>
            <a:pPr marL="857250" lvl="1" indent="-457200">
              <a:buAutoNum type="alphaUcPeriod"/>
            </a:pPr>
            <a:r>
              <a:rPr lang="es-ES" sz="2000" dirty="0" smtClean="0"/>
              <a:t>Unirse a </a:t>
            </a:r>
          </a:p>
          <a:p>
            <a:pPr marL="857250" lvl="1" indent="-457200">
              <a:buAutoNum type="alphaUcPeriod"/>
            </a:pPr>
            <a:r>
              <a:rPr lang="es-ES" sz="2000" dirty="0" smtClean="0">
                <a:solidFill>
                  <a:srgbClr val="00B050"/>
                </a:solidFill>
              </a:rPr>
              <a:t>Reunión anterior </a:t>
            </a:r>
          </a:p>
          <a:p>
            <a:pPr marL="857250" lvl="1" indent="-457200">
              <a:buAutoNum type="alphaUcPeriod"/>
            </a:pPr>
            <a:r>
              <a:rPr lang="es-ES" sz="2000" dirty="0" smtClean="0"/>
              <a:t>Nueva reunión </a:t>
            </a:r>
          </a:p>
          <a:p>
            <a:pPr marL="857250" lvl="1" indent="-457200">
              <a:buAutoNum type="alphaUcPeriod"/>
            </a:pPr>
            <a:r>
              <a:rPr lang="es-ES" sz="2000" dirty="0" smtClean="0"/>
              <a:t>Programar </a:t>
            </a:r>
          </a:p>
          <a:p>
            <a:pPr marL="857250" lvl="1" indent="-457200">
              <a:buAutoNum type="alphaUcPeriod"/>
            </a:pPr>
            <a:r>
              <a:rPr lang="es-ES" sz="2000" dirty="0" smtClean="0"/>
              <a:t>Compartir pantalla.</a:t>
            </a:r>
          </a:p>
          <a:p>
            <a:pPr marL="457200" indent="-457200">
              <a:buAutoNum type="alphaUcPeriod"/>
            </a:pPr>
            <a:endParaRPr lang="es-ES" sz="2400" dirty="0"/>
          </a:p>
          <a:p>
            <a:pPr marL="457200" indent="-457200">
              <a:buAutoNum type="alphaUcPeriod"/>
            </a:pPr>
            <a:r>
              <a:rPr lang="es-ES" sz="2400" dirty="0"/>
              <a:t>Si desea unirse a una reunión, ¿cuál de los siguientes DOS se puede utilizar para unirse a la reunión? </a:t>
            </a:r>
          </a:p>
          <a:p>
            <a:pPr marL="857250" lvl="1" indent="-457200">
              <a:buFont typeface="+mj-lt"/>
              <a:buAutoNum type="alphaUcPeriod"/>
            </a:pPr>
            <a:r>
              <a:rPr lang="es-ES" sz="2000" dirty="0"/>
              <a:t>Contraseña de Zoom </a:t>
            </a:r>
          </a:p>
          <a:p>
            <a:pPr marL="857250" lvl="1" indent="-457200">
              <a:buFont typeface="+mj-lt"/>
              <a:buAutoNum type="alphaUcPeriod"/>
            </a:pPr>
            <a:r>
              <a:rPr lang="es-ES" sz="2000" dirty="0"/>
              <a:t>Google I.D </a:t>
            </a:r>
          </a:p>
          <a:p>
            <a:pPr marL="857250" lvl="1" indent="-457200">
              <a:buFont typeface="+mj-lt"/>
              <a:buAutoNum type="alphaUcPeriod"/>
            </a:pPr>
            <a:r>
              <a:rPr lang="es-ES" sz="2000" dirty="0">
                <a:solidFill>
                  <a:srgbClr val="00B050"/>
                </a:solidFill>
              </a:rPr>
              <a:t>Identificación de la reunión </a:t>
            </a:r>
          </a:p>
          <a:p>
            <a:pPr marL="857250" lvl="1" indent="-457200">
              <a:buFont typeface="+mj-lt"/>
              <a:buAutoNum type="alphaUcPeriod"/>
            </a:pPr>
            <a:r>
              <a:rPr lang="es-ES" sz="2000" dirty="0"/>
              <a:t>Nombre de usuario de Facebook </a:t>
            </a:r>
          </a:p>
          <a:p>
            <a:pPr marL="857250" lvl="1" indent="-457200">
              <a:buFont typeface="+mj-lt"/>
              <a:buAutoNum type="alphaUcPeriod"/>
            </a:pPr>
            <a:r>
              <a:rPr lang="es-ES" sz="2000" dirty="0">
                <a:solidFill>
                  <a:srgbClr val="00B050"/>
                </a:solidFill>
              </a:rPr>
              <a:t>Nombre de enlace personal.</a:t>
            </a:r>
          </a:p>
          <a:p>
            <a:pPr marL="457200" indent="-457200">
              <a:buAutoNum type="alphaUcPeriod"/>
            </a:pPr>
            <a:endParaRPr lang="es-ES" sz="2400" dirty="0"/>
          </a:p>
          <a:p>
            <a:pPr marL="457200" indent="-457200">
              <a:buAutoNum type="alphaUcPeriod"/>
            </a:pPr>
            <a:r>
              <a:rPr lang="es-ES" sz="2400" dirty="0"/>
              <a:t>3. Inicialmente puede tener problemas con ¿qué?</a:t>
            </a:r>
          </a:p>
          <a:p>
            <a:pPr marL="857250" lvl="1" indent="-457200">
              <a:buFont typeface="+mj-lt"/>
              <a:buAutoNum type="alphaUcPeriod"/>
            </a:pPr>
            <a:r>
              <a:rPr lang="es-ES" sz="2000" dirty="0">
                <a:solidFill>
                  <a:srgbClr val="00B050"/>
                </a:solidFill>
              </a:rPr>
              <a:t>Audio </a:t>
            </a:r>
          </a:p>
          <a:p>
            <a:pPr marL="857250" lvl="1" indent="-457200">
              <a:buFont typeface="+mj-lt"/>
              <a:buAutoNum type="alphaUcPeriod"/>
            </a:pPr>
            <a:r>
              <a:rPr lang="es-ES" sz="2000" dirty="0"/>
              <a:t>Chat</a:t>
            </a:r>
          </a:p>
          <a:p>
            <a:pPr marL="857250" lvl="1" indent="-457200">
              <a:buFont typeface="+mj-lt"/>
              <a:buAutoNum type="alphaUcPeriod"/>
            </a:pPr>
            <a:r>
              <a:rPr lang="es-ES" sz="2000" dirty="0"/>
              <a:t>Vídeo</a:t>
            </a:r>
          </a:p>
          <a:p>
            <a:pPr marL="0" indent="0">
              <a:buNone/>
            </a:pPr>
            <a:endParaRPr lang="en-US" sz="2300" dirty="0">
              <a:solidFill>
                <a:srgbClr val="FF0000"/>
              </a:solidFill>
            </a:endParaRPr>
          </a:p>
          <a:p>
            <a:pPr marL="0" indent="0">
              <a:buNone/>
            </a:pPr>
            <a:endParaRPr lang="en-US" sz="2300" dirty="0">
              <a:solidFill>
                <a:srgbClr val="FF0000"/>
              </a:solidFill>
            </a:endParaRPr>
          </a:p>
          <a:p>
            <a:pPr marL="457200" indent="-457200">
              <a:buAutoNum type="alphaUcParenR"/>
            </a:pPr>
            <a:endParaRPr lang="en-US" sz="2300" dirty="0"/>
          </a:p>
        </p:txBody>
      </p:sp>
      <p:sp>
        <p:nvSpPr>
          <p:cNvPr id="5" name="Text Placeholder 4"/>
          <p:cNvSpPr>
            <a:spLocks noGrp="1"/>
          </p:cNvSpPr>
          <p:nvPr>
            <p:ph type="body" sz="quarter" idx="13"/>
          </p:nvPr>
        </p:nvSpPr>
        <p:spPr/>
        <p:txBody>
          <a:bodyPr/>
          <a:lstStyle/>
          <a:p>
            <a:r>
              <a:rPr lang="en-US" dirty="0" smtClean="0"/>
              <a:t>¿</a:t>
            </a:r>
            <a:r>
              <a:rPr lang="en-US" dirty="0" err="1" smtClean="0"/>
              <a:t>Cómo</a:t>
            </a:r>
            <a:r>
              <a:rPr lang="en-US" dirty="0" smtClean="0"/>
              <a:t> </a:t>
            </a:r>
            <a:r>
              <a:rPr lang="en-US" dirty="0" err="1" smtClean="0"/>
              <a:t>usar</a:t>
            </a:r>
            <a:r>
              <a:rPr lang="en-US" dirty="0" smtClean="0"/>
              <a:t> Zoom?</a:t>
            </a:r>
            <a:endParaRPr lang="en-US" dirty="0"/>
          </a:p>
        </p:txBody>
      </p:sp>
      <p:sp>
        <p:nvSpPr>
          <p:cNvPr id="6" name="Text Placeholder 5"/>
          <p:cNvSpPr>
            <a:spLocks noGrp="1"/>
          </p:cNvSpPr>
          <p:nvPr>
            <p:ph type="body" sz="quarter" idx="14"/>
          </p:nvPr>
        </p:nvSpPr>
        <p:spPr/>
        <p:txBody>
          <a:bodyPr/>
          <a:lstStyle/>
          <a:p>
            <a:r>
              <a:rPr lang="en-US" sz="2600" dirty="0" smtClean="0"/>
              <a:t>5</a:t>
            </a:r>
            <a:endParaRPr lang="en-US" sz="2600" dirty="0"/>
          </a:p>
        </p:txBody>
      </p:sp>
      <p:sp>
        <p:nvSpPr>
          <p:cNvPr id="7" name="TextBox 6">
            <a:extLst>
              <a:ext uri="{FF2B5EF4-FFF2-40B4-BE49-F238E27FC236}">
                <a16:creationId xmlns:a16="http://schemas.microsoft.com/office/drawing/2014/main" xmlns="" id="{BF16FC1D-5A96-24BB-FD9A-4D604495FF94}"/>
              </a:ext>
            </a:extLst>
          </p:cNvPr>
          <p:cNvSpPr txBox="1"/>
          <p:nvPr/>
        </p:nvSpPr>
        <p:spPr>
          <a:xfrm>
            <a:off x="609601" y="1125583"/>
            <a:ext cx="5045858" cy="4893647"/>
          </a:xfrm>
          <a:prstGeom prst="rect">
            <a:avLst/>
          </a:prstGeom>
          <a:noFill/>
        </p:spPr>
        <p:txBody>
          <a:bodyPr wrap="square" rtlCol="0">
            <a:spAutoFit/>
          </a:bodyPr>
          <a:lstStyle/>
          <a:p>
            <a:r>
              <a:rPr lang="es-ES" sz="2400" dirty="0"/>
              <a:t>Vea el vídeo "Zoom para principiantes". y responde a las preguntas: </a:t>
            </a:r>
          </a:p>
          <a:p>
            <a:pPr marL="342900" indent="-342900">
              <a:buFont typeface="Arial" panose="020B0604020202020204" pitchFamily="34" charset="0"/>
              <a:buChar char="•"/>
            </a:pPr>
            <a:r>
              <a:rPr lang="en-GB" sz="2400" dirty="0">
                <a:solidFill>
                  <a:srgbClr val="FF0000"/>
                </a:solidFill>
              </a:rPr>
              <a:t>https://www.youtube.com/watch?v=z3JYkDglvGQ&amp;t=3s</a:t>
            </a:r>
            <a:endParaRPr lang="en-GB" sz="2400" dirty="0">
              <a:solidFill>
                <a:srgbClr val="FF0000"/>
              </a:solidFill>
            </a:endParaRPr>
          </a:p>
          <a:p>
            <a:pPr marL="342900" indent="-342900">
              <a:buFont typeface="Arial" panose="020B0604020202020204" pitchFamily="34" charset="0"/>
              <a:buChar char="•"/>
            </a:pPr>
            <a:endParaRPr lang="en-GB" sz="2400" dirty="0">
              <a:solidFill>
                <a:srgbClr val="FF0000"/>
              </a:solidFill>
            </a:endParaRPr>
          </a:p>
          <a:p>
            <a:pPr marL="342900" indent="-342900">
              <a:buFont typeface="Arial" panose="020B0604020202020204" pitchFamily="34" charset="0"/>
              <a:buChar char="•"/>
            </a:pPr>
            <a:r>
              <a:rPr lang="en-US" sz="2400" dirty="0">
                <a:solidFill>
                  <a:srgbClr val="FF0000"/>
                </a:solidFill>
              </a:rPr>
              <a:t>https://www.youtube.com/watch?v=5oKwo5NhNXk</a:t>
            </a:r>
            <a:endParaRPr lang="en-GB" sz="2400" dirty="0">
              <a:solidFill>
                <a:srgbClr val="FF0000"/>
              </a:solidFill>
            </a:endParaRPr>
          </a:p>
          <a:p>
            <a:endParaRPr lang="en-GB" sz="2400" dirty="0"/>
          </a:p>
          <a:p>
            <a:endParaRPr lang="en-GB" sz="2400" dirty="0"/>
          </a:p>
          <a:p>
            <a:endParaRPr lang="en-GB" sz="2400" dirty="0"/>
          </a:p>
          <a:p>
            <a:endParaRPr lang="en-GB" sz="2400" dirty="0"/>
          </a:p>
          <a:p>
            <a:endParaRPr lang="en-GB" sz="2400" dirty="0"/>
          </a:p>
        </p:txBody>
      </p:sp>
      <p:pic>
        <p:nvPicPr>
          <p:cNvPr id="9" name="Picture 8">
            <a:hlinkClick r:id="rId2"/>
            <a:extLst>
              <a:ext uri="{FF2B5EF4-FFF2-40B4-BE49-F238E27FC236}">
                <a16:creationId xmlns:a16="http://schemas.microsoft.com/office/drawing/2014/main" xmlns="" id="{80EC14A6-EDB6-496C-C29F-AC8518F4F59F}"/>
              </a:ext>
            </a:extLst>
          </p:cNvPr>
          <p:cNvPicPr>
            <a:picLocks noChangeAspect="1"/>
          </p:cNvPicPr>
          <p:nvPr/>
        </p:nvPicPr>
        <p:blipFill>
          <a:blip r:embed="rId3"/>
          <a:stretch>
            <a:fillRect/>
          </a:stretch>
        </p:blipFill>
        <p:spPr>
          <a:xfrm>
            <a:off x="1131126" y="4373470"/>
            <a:ext cx="4511431" cy="4732430"/>
          </a:xfrm>
          <a:prstGeom prst="rect">
            <a:avLst/>
          </a:prstGeom>
        </p:spPr>
      </p:pic>
      <p:sp>
        <p:nvSpPr>
          <p:cNvPr id="8" name="Content Placeholder 2"/>
          <p:cNvSpPr txBox="1">
            <a:spLocks/>
          </p:cNvSpPr>
          <p:nvPr/>
        </p:nvSpPr>
        <p:spPr>
          <a:xfrm>
            <a:off x="12192000" y="1125583"/>
            <a:ext cx="5867400" cy="79803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itchFamily="34" charset="0"/>
              <a:buAutoNum type="alphaUcParenR"/>
            </a:pPr>
            <a:r>
              <a:rPr lang="es-ES" sz="2100" dirty="0" smtClean="0"/>
              <a:t>4</a:t>
            </a:r>
            <a:r>
              <a:rPr lang="es-ES" sz="2100" dirty="0"/>
              <a:t>. ¿Qué ocurre si mantienes pulsada la barra espaciadora?</a:t>
            </a:r>
          </a:p>
          <a:p>
            <a:pPr marL="457200" indent="-457200">
              <a:buFont typeface="Arial" pitchFamily="34" charset="0"/>
              <a:buAutoNum type="alphaUcParenR"/>
            </a:pPr>
            <a:r>
              <a:rPr lang="es-ES" sz="2100" dirty="0"/>
              <a:t>El zoom se apaga </a:t>
            </a:r>
          </a:p>
          <a:p>
            <a:pPr marL="457200" indent="-457200">
              <a:buFont typeface="Arial" pitchFamily="34" charset="0"/>
              <a:buAutoNum type="alphaUcParenR"/>
            </a:pPr>
            <a:r>
              <a:rPr lang="es-ES" sz="2100" dirty="0">
                <a:solidFill>
                  <a:srgbClr val="00B050"/>
                </a:solidFill>
              </a:rPr>
              <a:t>Te quitas el silencio </a:t>
            </a:r>
          </a:p>
          <a:p>
            <a:pPr marL="457200" indent="-457200">
              <a:buFont typeface="Arial" pitchFamily="34" charset="0"/>
              <a:buAutoNum type="alphaUcParenR"/>
            </a:pPr>
            <a:r>
              <a:rPr lang="es-ES" sz="2100" dirty="0"/>
              <a:t>Puedes compartir tu pantalla </a:t>
            </a:r>
          </a:p>
          <a:p>
            <a:pPr marL="457200" indent="-457200">
              <a:buFont typeface="Arial" pitchFamily="34" charset="0"/>
              <a:buAutoNum type="alphaUcParenR"/>
            </a:pPr>
            <a:endParaRPr lang="es-ES" sz="2100" dirty="0"/>
          </a:p>
          <a:p>
            <a:pPr marL="457200" indent="-457200">
              <a:buFont typeface="Arial" pitchFamily="34" charset="0"/>
              <a:buAutoNum type="alphaUcParenR"/>
            </a:pPr>
            <a:r>
              <a:rPr lang="es-ES" sz="2100" dirty="0"/>
              <a:t>5. El botón ^ situado junto al botón de la cámara te permite</a:t>
            </a:r>
          </a:p>
          <a:p>
            <a:pPr marL="457200" indent="-457200">
              <a:buFont typeface="Arial" pitchFamily="34" charset="0"/>
              <a:buAutoNum type="alphaUcParenR"/>
            </a:pPr>
            <a:r>
              <a:rPr lang="es-ES" sz="2100" dirty="0">
                <a:solidFill>
                  <a:srgbClr val="00B050"/>
                </a:solidFill>
              </a:rPr>
              <a:t>Utilizar un fondo virtual </a:t>
            </a:r>
          </a:p>
          <a:p>
            <a:pPr marL="457200" indent="-457200">
              <a:buFont typeface="Arial" pitchFamily="34" charset="0"/>
              <a:buAutoNum type="alphaUcParenR"/>
            </a:pPr>
            <a:r>
              <a:rPr lang="es-ES" sz="2100" dirty="0"/>
              <a:t>Apagar la cámara </a:t>
            </a:r>
          </a:p>
          <a:p>
            <a:pPr marL="457200" indent="-457200">
              <a:buFont typeface="Arial" pitchFamily="34" charset="0"/>
              <a:buAutoNum type="alphaUcParenR"/>
            </a:pPr>
            <a:r>
              <a:rPr lang="es-ES" sz="2100" dirty="0"/>
              <a:t>Silenciar el micrófono </a:t>
            </a:r>
          </a:p>
          <a:p>
            <a:pPr marL="457200" indent="-457200">
              <a:buFont typeface="Arial" pitchFamily="34" charset="0"/>
              <a:buAutoNum type="alphaUcParenR"/>
            </a:pPr>
            <a:endParaRPr lang="es-ES" sz="2100" dirty="0"/>
          </a:p>
          <a:p>
            <a:pPr marL="457200" indent="-457200">
              <a:buFont typeface="Arial" pitchFamily="34" charset="0"/>
              <a:buAutoNum type="alphaUcParenR"/>
            </a:pPr>
            <a:r>
              <a:rPr lang="es-ES" sz="2100" dirty="0"/>
              <a:t>6. ¿Qué "vista" es mejor para grupos más grandes?</a:t>
            </a:r>
          </a:p>
          <a:p>
            <a:pPr marL="457200" indent="-457200">
              <a:buFont typeface="Arial" pitchFamily="34" charset="0"/>
              <a:buAutoNum type="alphaUcParenR"/>
            </a:pPr>
            <a:r>
              <a:rPr lang="es-ES" sz="2100" dirty="0"/>
              <a:t>Vista de altavoz</a:t>
            </a:r>
          </a:p>
          <a:p>
            <a:pPr marL="457200" indent="-457200">
              <a:buFont typeface="Arial" pitchFamily="34" charset="0"/>
              <a:buAutoNum type="alphaUcParenR"/>
            </a:pPr>
            <a:r>
              <a:rPr lang="es-ES" sz="2100" dirty="0">
                <a:solidFill>
                  <a:srgbClr val="00B050"/>
                </a:solidFill>
              </a:rPr>
              <a:t>Vista de galería</a:t>
            </a:r>
          </a:p>
          <a:p>
            <a:pPr marL="457200" indent="-457200">
              <a:buFont typeface="Arial" pitchFamily="34" charset="0"/>
              <a:buAutoNum type="alphaUcParenR"/>
            </a:pPr>
            <a:endParaRPr lang="es-ES" sz="2100" dirty="0"/>
          </a:p>
          <a:p>
            <a:pPr marL="457200" indent="-457200">
              <a:buFont typeface="Arial" pitchFamily="34" charset="0"/>
              <a:buAutoNum type="alphaUcParenR"/>
            </a:pPr>
            <a:r>
              <a:rPr lang="es-ES" sz="2100" dirty="0"/>
              <a:t>7. ¿Qué tipo de alumnos pueden beneficiarse de la "cámara instantánea"?</a:t>
            </a:r>
          </a:p>
          <a:p>
            <a:pPr marL="457200" indent="-457200">
              <a:buFont typeface="Arial" pitchFamily="34" charset="0"/>
              <a:buAutoNum type="alphaUcParenR"/>
            </a:pPr>
            <a:r>
              <a:rPr lang="es-ES" sz="2100" dirty="0">
                <a:solidFill>
                  <a:srgbClr val="00B050"/>
                </a:solidFill>
              </a:rPr>
              <a:t>Jóvenes</a:t>
            </a:r>
            <a:r>
              <a:rPr lang="es-ES" sz="2100" dirty="0"/>
              <a:t> </a:t>
            </a:r>
          </a:p>
          <a:p>
            <a:pPr marL="457200" indent="-457200">
              <a:buFont typeface="Arial" pitchFamily="34" charset="0"/>
              <a:buAutoNum type="alphaUcParenR"/>
            </a:pPr>
            <a:r>
              <a:rPr lang="es-ES" sz="2100" dirty="0"/>
              <a:t>Adultos </a:t>
            </a:r>
            <a:endParaRPr lang="en-US" sz="2100" dirty="0" smtClean="0"/>
          </a:p>
          <a:p>
            <a:pPr marL="0" indent="0">
              <a:buFont typeface="Arial" pitchFamily="34" charset="0"/>
              <a:buNone/>
            </a:pPr>
            <a:endParaRPr lang="en-US" sz="2300" dirty="0" smtClean="0">
              <a:solidFill>
                <a:srgbClr val="FF0000"/>
              </a:solidFill>
            </a:endParaRPr>
          </a:p>
          <a:p>
            <a:pPr marL="0" indent="0">
              <a:buFont typeface="Arial" pitchFamily="34" charset="0"/>
              <a:buNone/>
            </a:pPr>
            <a:endParaRPr lang="en-US" sz="2300" dirty="0" smtClean="0">
              <a:solidFill>
                <a:srgbClr val="FF0000"/>
              </a:solidFill>
            </a:endParaRPr>
          </a:p>
          <a:p>
            <a:pPr marL="457200" indent="-457200">
              <a:buFont typeface="Arial" pitchFamily="34" charset="0"/>
              <a:buAutoNum type="alphaUcParenR"/>
            </a:pPr>
            <a:endParaRPr lang="en-US" sz="2300" dirty="0"/>
          </a:p>
        </p:txBody>
      </p:sp>
    </p:spTree>
    <p:extLst>
      <p:ext uri="{BB962C8B-B14F-4D97-AF65-F5344CB8AC3E}">
        <p14:creationId xmlns:p14="http://schemas.microsoft.com/office/powerpoint/2010/main" val="201747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Zoom Break out rooms:</a:t>
            </a:r>
          </a:p>
        </p:txBody>
      </p:sp>
      <p:sp>
        <p:nvSpPr>
          <p:cNvPr id="6" name="Text Placeholder 5"/>
          <p:cNvSpPr>
            <a:spLocks noGrp="1"/>
          </p:cNvSpPr>
          <p:nvPr>
            <p:ph type="body" sz="quarter" idx="14"/>
          </p:nvPr>
        </p:nvSpPr>
        <p:spPr/>
        <p:txBody>
          <a:bodyPr/>
          <a:lstStyle/>
          <a:p>
            <a:r>
              <a:rPr lang="en-US" sz="2600" dirty="0" smtClean="0"/>
              <a:t>6</a:t>
            </a:r>
            <a:endParaRPr lang="en-US" sz="2600" dirty="0"/>
          </a:p>
        </p:txBody>
      </p:sp>
      <p:sp>
        <p:nvSpPr>
          <p:cNvPr id="7" name="TextBox 6">
            <a:extLst>
              <a:ext uri="{FF2B5EF4-FFF2-40B4-BE49-F238E27FC236}">
                <a16:creationId xmlns:a16="http://schemas.microsoft.com/office/drawing/2014/main" xmlns="" id="{173758CF-B2D4-D741-4D00-685725C274E9}"/>
              </a:ext>
            </a:extLst>
          </p:cNvPr>
          <p:cNvSpPr txBox="1"/>
          <p:nvPr/>
        </p:nvSpPr>
        <p:spPr>
          <a:xfrm>
            <a:off x="785835" y="1638300"/>
            <a:ext cx="15278328" cy="7478970"/>
          </a:xfrm>
          <a:prstGeom prst="rect">
            <a:avLst/>
          </a:prstGeom>
          <a:noFill/>
        </p:spPr>
        <p:txBody>
          <a:bodyPr wrap="square" rtlCol="0">
            <a:spAutoFit/>
          </a:bodyPr>
          <a:lstStyle/>
          <a:p>
            <a:pPr algn="just"/>
            <a:r>
              <a:rPr lang="es-ES" sz="2400" dirty="0">
                <a:latin typeface="Times New Roman" panose="02020603050405020304" pitchFamily="18" charset="0"/>
                <a:cs typeface="Times New Roman" panose="02020603050405020304" pitchFamily="18" charset="0"/>
              </a:rPr>
              <a:t>Zoom también cuenta con la función "</a:t>
            </a:r>
            <a:r>
              <a:rPr lang="es-ES" sz="2400" dirty="0" err="1">
                <a:latin typeface="Times New Roman" panose="02020603050405020304" pitchFamily="18" charset="0"/>
                <a:cs typeface="Times New Roman" panose="02020603050405020304" pitchFamily="18" charset="0"/>
              </a:rPr>
              <a:t>breakout</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room</a:t>
            </a:r>
            <a:r>
              <a:rPr lang="es-ES" sz="2400" dirty="0">
                <a:latin typeface="Times New Roman" panose="02020603050405020304" pitchFamily="18" charset="0"/>
                <a:cs typeface="Times New Roman" panose="02020603050405020304" pitchFamily="18" charset="0"/>
              </a:rPr>
              <a:t>".  Cuando se trata de impartir clases en línea, las salas de descanso son una herramienta inestimable para dividir a los alumnos en grupos más pequeños y colaborar en tareas de equipo. Las salas están aisladas unas de otras y los grupos no pueden verse ni oírse.  El anfitrión o el profesor pueden desplazarse entre las salas para supervisar a cada grupo y ayudar cuando sea necesario.</a:t>
            </a:r>
          </a:p>
          <a:p>
            <a:pPr algn="just"/>
            <a:endParaRPr lang="es-ES" sz="2400" dirty="0">
              <a:latin typeface="Times New Roman" panose="02020603050405020304" pitchFamily="18" charset="0"/>
              <a:cs typeface="Times New Roman" panose="02020603050405020304" pitchFamily="18" charset="0"/>
            </a:endParaRPr>
          </a:p>
          <a:p>
            <a:pPr algn="just"/>
            <a:r>
              <a:rPr lang="es-ES" sz="2400" dirty="0">
                <a:latin typeface="Times New Roman" panose="02020603050405020304" pitchFamily="18" charset="0"/>
                <a:cs typeface="Times New Roman" panose="02020603050405020304" pitchFamily="18" charset="0"/>
              </a:rPr>
              <a:t>Las salas de descanso tienen muchas ventajas para los alumnos, sobre todo para los que tienen menos confianza en sí mismos y se sienten incómodos hablando durante las sesiones principales.  También pueden ayudar a mantener el interés de los alumnos durante las sesiones.  Durante la sesión principal, es más probable que los estudiantes se aburran más que en una clase tradicional, pero el uso de las salas de descanso puede ofrecer a los estudiantes la oportunidad de volver a participar y la oportunidad de hablar cara a cara con el profesor. </a:t>
            </a:r>
          </a:p>
          <a:p>
            <a:pPr algn="just"/>
            <a:endParaRPr lang="es-ES" sz="2400" dirty="0">
              <a:latin typeface="Times New Roman" panose="02020603050405020304" pitchFamily="18" charset="0"/>
              <a:cs typeface="Times New Roman" panose="02020603050405020304" pitchFamily="18" charset="0"/>
            </a:endParaRPr>
          </a:p>
          <a:p>
            <a:pPr algn="just"/>
            <a:r>
              <a:rPr lang="es-ES" sz="2400" dirty="0">
                <a:latin typeface="Times New Roman" panose="02020603050405020304" pitchFamily="18" charset="0"/>
                <a:cs typeface="Times New Roman" panose="02020603050405020304" pitchFamily="18" charset="0"/>
              </a:rPr>
              <a:t>Las salas de descanso pueden utilizarse para </a:t>
            </a:r>
          </a:p>
          <a:p>
            <a:pPr algn="just"/>
            <a:endParaRPr lang="es-ES" sz="2400" dirty="0">
              <a:latin typeface="Times New Roman" panose="02020603050405020304" pitchFamily="18" charset="0"/>
              <a:cs typeface="Times New Roman" panose="02020603050405020304" pitchFamily="18" charset="0"/>
            </a:endParaRPr>
          </a:p>
          <a:p>
            <a:pPr algn="just"/>
            <a:r>
              <a:rPr lang="es-ES" sz="2400" dirty="0">
                <a:latin typeface="Times New Roman" panose="02020603050405020304" pitchFamily="18" charset="0"/>
                <a:cs typeface="Times New Roman" panose="02020603050405020304" pitchFamily="18" charset="0"/>
              </a:rPr>
              <a:t>Pequeñas conversaciones / debates.</a:t>
            </a:r>
          </a:p>
          <a:p>
            <a:pPr algn="just"/>
            <a:r>
              <a:rPr lang="es-ES" sz="2400" dirty="0">
                <a:latin typeface="Times New Roman" panose="02020603050405020304" pitchFamily="18" charset="0"/>
                <a:cs typeface="Times New Roman" panose="02020603050405020304" pitchFamily="18" charset="0"/>
              </a:rPr>
              <a:t>Colaboración.</a:t>
            </a:r>
          </a:p>
          <a:p>
            <a:pPr algn="just"/>
            <a:r>
              <a:rPr lang="es-ES" sz="2400" dirty="0">
                <a:latin typeface="Times New Roman" panose="02020603050405020304" pitchFamily="18" charset="0"/>
                <a:cs typeface="Times New Roman" panose="02020603050405020304" pitchFamily="18" charset="0"/>
              </a:rPr>
              <a:t>Preparación de tareas o juegos. </a:t>
            </a:r>
            <a:endParaRPr lang="en-GB" sz="2400" dirty="0">
              <a:latin typeface="Times New Roman" panose="02020603050405020304" pitchFamily="18" charset="0"/>
              <a:cs typeface="Times New Roman" panose="02020603050405020304" pitchFamily="18" charset="0"/>
            </a:endParaRP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Para </a:t>
            </a:r>
            <a:r>
              <a:rPr lang="en-GB" sz="2400" dirty="0" err="1" smtClean="0">
                <a:latin typeface="Times New Roman" panose="02020603050405020304" pitchFamily="18" charset="0"/>
                <a:cs typeface="Times New Roman" panose="02020603050405020304" pitchFamily="18" charset="0"/>
              </a:rPr>
              <a:t>más</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información</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sobre</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cómo</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usar</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las</a:t>
            </a:r>
            <a:r>
              <a:rPr lang="en-GB" sz="2400" dirty="0" smtClean="0">
                <a:latin typeface="Times New Roman" panose="02020603050405020304" pitchFamily="18" charset="0"/>
                <a:cs typeface="Times New Roman" panose="02020603050405020304" pitchFamily="18" charset="0"/>
              </a:rPr>
              <a:t> Breakout Rooms, </a:t>
            </a:r>
            <a:r>
              <a:rPr lang="en-GB" sz="2400" dirty="0" err="1" smtClean="0">
                <a:latin typeface="Times New Roman" panose="02020603050405020304" pitchFamily="18" charset="0"/>
                <a:cs typeface="Times New Roman" panose="02020603050405020304" pitchFamily="18" charset="0"/>
              </a:rPr>
              <a:t>puedes</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consultar</a:t>
            </a:r>
            <a:r>
              <a:rPr lang="en-GB" sz="2400" dirty="0" smtClean="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hlinkClick r:id="rId2"/>
              </a:rPr>
              <a:t>https://</a:t>
            </a:r>
            <a:r>
              <a:rPr lang="en-GB" sz="2400" dirty="0" smtClean="0">
                <a:latin typeface="Times New Roman" panose="02020603050405020304" pitchFamily="18" charset="0"/>
                <a:cs typeface="Times New Roman" panose="02020603050405020304" pitchFamily="18" charset="0"/>
                <a:hlinkClick r:id="rId2"/>
              </a:rPr>
              <a:t>support.zoom.us/hc/es/articles/206476313-Gestionar-Salas-para-grupos-peque%C3%B1os</a:t>
            </a:r>
            <a:endParaRPr lang="en-GB" sz="2400" dirty="0" smtClean="0">
              <a:latin typeface="Times New Roman" panose="02020603050405020304" pitchFamily="18" charset="0"/>
              <a:cs typeface="Times New Roman" panose="02020603050405020304" pitchFamily="18" charset="0"/>
            </a:endParaRPr>
          </a:p>
          <a:p>
            <a:endParaRPr lang="en-GB" sz="2400" dirty="0"/>
          </a:p>
        </p:txBody>
      </p:sp>
      <p:pic>
        <p:nvPicPr>
          <p:cNvPr id="9" name="Picture 8">
            <a:extLst>
              <a:ext uri="{FF2B5EF4-FFF2-40B4-BE49-F238E27FC236}">
                <a16:creationId xmlns:a16="http://schemas.microsoft.com/office/drawing/2014/main" xmlns="" id="{A46AD593-98EC-F3E2-AEA6-A5A6B5AE1859}"/>
              </a:ext>
            </a:extLst>
          </p:cNvPr>
          <p:cNvPicPr>
            <a:picLocks noChangeAspect="1"/>
          </p:cNvPicPr>
          <p:nvPr/>
        </p:nvPicPr>
        <p:blipFill>
          <a:blip r:embed="rId3"/>
          <a:stretch>
            <a:fillRect/>
          </a:stretch>
        </p:blipFill>
        <p:spPr>
          <a:xfrm>
            <a:off x="12877800" y="5377785"/>
            <a:ext cx="4771313" cy="3886200"/>
          </a:xfrm>
          <a:prstGeom prst="rect">
            <a:avLst/>
          </a:prstGeom>
        </p:spPr>
      </p:pic>
    </p:spTree>
    <p:extLst>
      <p:ext uri="{BB962C8B-B14F-4D97-AF65-F5344CB8AC3E}">
        <p14:creationId xmlns:p14="http://schemas.microsoft.com/office/powerpoint/2010/main" val="36793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a:t>Google classroom:</a:t>
            </a:r>
          </a:p>
        </p:txBody>
      </p:sp>
      <p:sp>
        <p:nvSpPr>
          <p:cNvPr id="5" name="Text Placeholder 4"/>
          <p:cNvSpPr>
            <a:spLocks noGrp="1"/>
          </p:cNvSpPr>
          <p:nvPr>
            <p:ph type="body" sz="quarter" idx="14"/>
          </p:nvPr>
        </p:nvSpPr>
        <p:spPr/>
        <p:txBody>
          <a:bodyPr/>
          <a:lstStyle/>
          <a:p>
            <a:r>
              <a:rPr lang="en-US" sz="2600" dirty="0" smtClean="0"/>
              <a:t>7</a:t>
            </a:r>
            <a:endParaRPr lang="en-US" sz="2600" dirty="0"/>
          </a:p>
        </p:txBody>
      </p:sp>
      <p:sp>
        <p:nvSpPr>
          <p:cNvPr id="6" name="TextBox 5">
            <a:extLst>
              <a:ext uri="{FF2B5EF4-FFF2-40B4-BE49-F238E27FC236}">
                <a16:creationId xmlns:a16="http://schemas.microsoft.com/office/drawing/2014/main" xmlns="" id="{D2ADAC5F-C2C0-C986-275D-6F47A3EB8600}"/>
              </a:ext>
            </a:extLst>
          </p:cNvPr>
          <p:cNvSpPr txBox="1"/>
          <p:nvPr/>
        </p:nvSpPr>
        <p:spPr>
          <a:xfrm>
            <a:off x="685800" y="1714500"/>
            <a:ext cx="12039600" cy="8248412"/>
          </a:xfrm>
          <a:prstGeom prst="rect">
            <a:avLst/>
          </a:prstGeom>
          <a:noFill/>
        </p:spPr>
        <p:txBody>
          <a:bodyPr wrap="square" rtlCol="0">
            <a:spAutoFit/>
          </a:bodyPr>
          <a:lstStyle/>
          <a:p>
            <a:r>
              <a:rPr lang="es-ES" sz="2800" dirty="0">
                <a:latin typeface="Times New Roman" panose="02020603050405020304" pitchFamily="18" charset="0"/>
                <a:cs typeface="Times New Roman" panose="02020603050405020304" pitchFamily="18" charset="0"/>
              </a:rPr>
              <a:t>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 es otra herramienta muy utilizada para la enseñanza en línea.  Lee las siguientes afirmaciones sobre 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 y decide cuáles te parecen VERDADERAS:</a:t>
            </a:r>
          </a:p>
          <a:p>
            <a:endParaRPr lang="es-E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Puedes utilizar 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 con Gmail, Google </a:t>
            </a:r>
            <a:r>
              <a:rPr lang="es-ES" sz="2800" dirty="0" err="1">
                <a:latin typeface="Times New Roman" panose="02020603050405020304" pitchFamily="18" charset="0"/>
                <a:cs typeface="Times New Roman" panose="02020603050405020304" pitchFamily="18" charset="0"/>
              </a:rPr>
              <a:t>Docs</a:t>
            </a:r>
            <a:r>
              <a:rPr lang="es-ES" sz="2800" dirty="0">
                <a:latin typeface="Times New Roman" panose="02020603050405020304" pitchFamily="18" charset="0"/>
                <a:cs typeface="Times New Roman" panose="02020603050405020304" pitchFamily="18" charset="0"/>
              </a:rPr>
              <a:t> y Google Calendar.</a:t>
            </a:r>
          </a:p>
          <a:p>
            <a:pPr marL="342900" indent="-342900">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 fue la primera plataforma de enseñanza de la historia.</a:t>
            </a:r>
          </a:p>
          <a:p>
            <a:pPr marL="342900" indent="-342900">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 te permite crear aulas individuales para cada grupo de alumnos.</a:t>
            </a:r>
          </a:p>
          <a:p>
            <a:pPr marL="342900" indent="-342900">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Puedes publicar tareas y comunicarte con los alumnos a través de 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Hay que pagar para utilizar 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Los alumnos se invitan mediante un código de clase.</a:t>
            </a:r>
          </a:p>
          <a:p>
            <a:pPr marL="342900" indent="-342900">
              <a:buFont typeface="Wingdings" panose="05000000000000000000" pitchFamily="2" charset="2"/>
              <a:buChar char="q"/>
            </a:pPr>
            <a:r>
              <a:rPr lang="es-ES" sz="2800" dirty="0" err="1">
                <a:latin typeface="Times New Roman" panose="02020603050405020304" pitchFamily="18" charset="0"/>
                <a:cs typeface="Times New Roman" panose="02020603050405020304" pitchFamily="18" charset="0"/>
              </a:rPr>
              <a:t>Googe</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 incluye un "</a:t>
            </a:r>
            <a:r>
              <a:rPr lang="es-ES" sz="2800" dirty="0" err="1">
                <a:latin typeface="Times New Roman" panose="02020603050405020304" pitchFamily="18" charset="0"/>
                <a:cs typeface="Times New Roman" panose="02020603050405020304" pitchFamily="18" charset="0"/>
              </a:rPr>
              <a:t>stream</a:t>
            </a:r>
            <a:r>
              <a:rPr lang="es-ES" sz="2800" dirty="0">
                <a:latin typeface="Times New Roman" panose="02020603050405020304" pitchFamily="18" charset="0"/>
                <a:cs typeface="Times New Roman" panose="02020603050405020304" pitchFamily="18" charset="0"/>
              </a:rPr>
              <a:t>" donde profesores y alumnos pueden comunicarse.</a:t>
            </a:r>
          </a:p>
          <a:p>
            <a:pPr marL="342900" indent="-342900">
              <a:buFont typeface="Wingdings" panose="05000000000000000000" pitchFamily="2" charset="2"/>
              <a:buChar char="q"/>
            </a:pPr>
            <a:r>
              <a:rPr lang="es-ES" sz="2800" dirty="0">
                <a:latin typeface="Times New Roman" panose="02020603050405020304" pitchFamily="18" charset="0"/>
                <a:cs typeface="Times New Roman" panose="02020603050405020304" pitchFamily="18" charset="0"/>
              </a:rPr>
              <a:t>Google </a:t>
            </a:r>
            <a:r>
              <a:rPr lang="es-ES" sz="2800" dirty="0" err="1">
                <a:latin typeface="Times New Roman" panose="02020603050405020304" pitchFamily="18" charset="0"/>
                <a:cs typeface="Times New Roman" panose="02020603050405020304" pitchFamily="18" charset="0"/>
              </a:rPr>
              <a:t>classroom</a:t>
            </a:r>
            <a:r>
              <a:rPr lang="es-ES" sz="2800" dirty="0">
                <a:latin typeface="Times New Roman" panose="02020603050405020304" pitchFamily="18" charset="0"/>
                <a:cs typeface="Times New Roman" panose="02020603050405020304" pitchFamily="18" charset="0"/>
              </a:rPr>
              <a:t> califica las tareas de los alumnos mientras tú te relajas.</a:t>
            </a:r>
          </a:p>
          <a:p>
            <a:endParaRPr lang="es-ES" sz="2400" dirty="0">
              <a:latin typeface="Times New Roman" panose="02020603050405020304" pitchFamily="18" charset="0"/>
              <a:cs typeface="Times New Roman" panose="02020603050405020304" pitchFamily="18" charset="0"/>
            </a:endParaRPr>
          </a:p>
          <a:p>
            <a:r>
              <a:rPr lang="es-ES" sz="2000" dirty="0">
                <a:solidFill>
                  <a:schemeClr val="bg1">
                    <a:lumMod val="65000"/>
                  </a:schemeClr>
                </a:solidFill>
                <a:latin typeface="Times New Roman" panose="02020603050405020304" pitchFamily="18" charset="0"/>
                <a:cs typeface="Times New Roman" panose="02020603050405020304" pitchFamily="18" charset="0"/>
              </a:rPr>
              <a:t>(Respuestas: 1, 3, 4, 6, 7 son VERDADERAS) </a:t>
            </a: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xmlns="" id="{5EA8B335-7D3E-4B33-7277-9DD1AB03D719}"/>
              </a:ext>
            </a:extLst>
          </p:cNvPr>
          <p:cNvPicPr>
            <a:picLocks noChangeAspect="1"/>
          </p:cNvPicPr>
          <p:nvPr/>
        </p:nvPicPr>
        <p:blipFill>
          <a:blip r:embed="rId2"/>
          <a:stretch>
            <a:fillRect/>
          </a:stretch>
        </p:blipFill>
        <p:spPr>
          <a:xfrm>
            <a:off x="13258800" y="3619500"/>
            <a:ext cx="4495800" cy="3875690"/>
          </a:xfrm>
          <a:prstGeom prst="rect">
            <a:avLst/>
          </a:prstGeom>
        </p:spPr>
      </p:pic>
    </p:spTree>
    <p:extLst>
      <p:ext uri="{BB962C8B-B14F-4D97-AF65-F5344CB8AC3E}">
        <p14:creationId xmlns:p14="http://schemas.microsoft.com/office/powerpoint/2010/main" val="2944166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err="1" smtClean="0"/>
              <a:t>Cómo</a:t>
            </a:r>
            <a:r>
              <a:rPr lang="en-US" dirty="0" smtClean="0"/>
              <a:t> </a:t>
            </a:r>
            <a:r>
              <a:rPr lang="en-US" dirty="0" err="1" smtClean="0"/>
              <a:t>usar</a:t>
            </a:r>
            <a:r>
              <a:rPr lang="en-US" dirty="0" smtClean="0"/>
              <a:t> Google </a:t>
            </a:r>
            <a:r>
              <a:rPr lang="en-US" dirty="0"/>
              <a:t>Classroom.</a:t>
            </a:r>
          </a:p>
        </p:txBody>
      </p:sp>
      <p:sp>
        <p:nvSpPr>
          <p:cNvPr id="5" name="Text Placeholder 4"/>
          <p:cNvSpPr>
            <a:spLocks noGrp="1"/>
          </p:cNvSpPr>
          <p:nvPr>
            <p:ph type="body" sz="quarter" idx="14"/>
          </p:nvPr>
        </p:nvSpPr>
        <p:spPr/>
        <p:txBody>
          <a:bodyPr/>
          <a:lstStyle/>
          <a:p>
            <a:r>
              <a:rPr lang="en-US" sz="2600" dirty="0" smtClean="0"/>
              <a:t>8</a:t>
            </a:r>
            <a:endParaRPr lang="en-US" sz="2600" dirty="0"/>
          </a:p>
        </p:txBody>
      </p:sp>
      <p:sp>
        <p:nvSpPr>
          <p:cNvPr id="6" name="TextBox 5">
            <a:extLst>
              <a:ext uri="{FF2B5EF4-FFF2-40B4-BE49-F238E27FC236}">
                <a16:creationId xmlns:a16="http://schemas.microsoft.com/office/drawing/2014/main" xmlns="" id="{84296F80-0704-E0F7-EFF3-A8F28E2B92B8}"/>
              </a:ext>
            </a:extLst>
          </p:cNvPr>
          <p:cNvSpPr txBox="1"/>
          <p:nvPr/>
        </p:nvSpPr>
        <p:spPr>
          <a:xfrm>
            <a:off x="804885" y="1257300"/>
            <a:ext cx="17178315" cy="8171468"/>
          </a:xfrm>
          <a:prstGeom prst="rect">
            <a:avLst/>
          </a:prstGeom>
          <a:noFill/>
        </p:spPr>
        <p:txBody>
          <a:bodyPr wrap="square" rtlCol="0">
            <a:spAutoFit/>
          </a:bodyPr>
          <a:lstStyle/>
          <a:p>
            <a:r>
              <a:rPr lang="es-ES" sz="2100" dirty="0">
                <a:latin typeface="Times New Roman" panose="02020603050405020304" pitchFamily="18" charset="0"/>
                <a:cs typeface="Times New Roman" panose="02020603050405020304" pitchFamily="18" charset="0"/>
              </a:rPr>
              <a:t>En el siguiente enlace encontrarás vídeos breves sobre el uso de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  Mira cada vídeo por turnos y luego marca cada sección cuando entiendas los pasos.</a:t>
            </a:r>
          </a:p>
          <a:p>
            <a:endParaRPr lang="es-ES" sz="2100" dirty="0">
              <a:latin typeface="Times New Roman" panose="02020603050405020304" pitchFamily="18" charset="0"/>
              <a:cs typeface="Times New Roman" panose="02020603050405020304" pitchFamily="18" charset="0"/>
            </a:endParaRPr>
          </a:p>
          <a:p>
            <a:r>
              <a:rPr lang="es-ES" sz="2100" dirty="0">
                <a:latin typeface="Times New Roman" panose="02020603050405020304" pitchFamily="18" charset="0"/>
                <a:cs typeface="Times New Roman" panose="02020603050405020304" pitchFamily="18" charset="0"/>
                <a:hlinkClick r:id="rId2"/>
              </a:rPr>
              <a:t>https://edu.google.com/intl/ALL_es/workspace-for-education/editions/overview</a:t>
            </a:r>
            <a:r>
              <a:rPr lang="es-ES" sz="2100" dirty="0" smtClean="0">
                <a:latin typeface="Times New Roman" panose="02020603050405020304" pitchFamily="18" charset="0"/>
                <a:cs typeface="Times New Roman" panose="02020603050405020304" pitchFamily="18" charset="0"/>
                <a:hlinkClick r:id="rId2"/>
              </a:rPr>
              <a:t>/</a:t>
            </a:r>
            <a:endParaRPr lang="es-ES" sz="2100" dirty="0" smtClean="0">
              <a:latin typeface="Times New Roman" panose="02020603050405020304" pitchFamily="18" charset="0"/>
              <a:cs typeface="Times New Roman" panose="02020603050405020304" pitchFamily="18" charset="0"/>
            </a:endParaRPr>
          </a:p>
          <a:p>
            <a:endParaRPr lang="es-ES" sz="21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¿Qué es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Acceso a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Añadir estudiantes a una clase.</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Ver la página de flujo.</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Ver la página de trabajo en clase.</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Ver la página de personas.</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Crear tareas.</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Proporcionar comentarios y calificaciones.</a:t>
            </a:r>
          </a:p>
          <a:p>
            <a:endParaRPr lang="es-ES" sz="2100" dirty="0">
              <a:latin typeface="Times New Roman" panose="02020603050405020304" pitchFamily="18" charset="0"/>
              <a:cs typeface="Times New Roman" panose="02020603050405020304" pitchFamily="18" charset="0"/>
            </a:endParaRPr>
          </a:p>
          <a:p>
            <a:r>
              <a:rPr lang="es-ES" sz="2100" dirty="0">
                <a:latin typeface="Times New Roman" panose="02020603050405020304" pitchFamily="18" charset="0"/>
                <a:cs typeface="Times New Roman" panose="02020603050405020304" pitchFamily="18" charset="0"/>
              </a:rPr>
              <a:t>A continuación, comprueba tu comprensión con el siguiente cuestionario de verdadero o falso:</a:t>
            </a:r>
          </a:p>
          <a:p>
            <a:endParaRPr lang="es-ES" sz="21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 es una herramienta fácil de usar que ayuda a los profesores a gestionar el trabajo del curso. (T)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No necesitas una cuenta de Google para utilizar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 (F) SÍ necesitas configurar una cuenta de Google para acceder a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Puedes invitar a los alumnos utilizando sus direcciones de correo electrónico o compartiendo el código de inscripción de la clase (T)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Hay diferentes secciones para cada clase incluyendo </a:t>
            </a:r>
            <a:r>
              <a:rPr lang="es-ES" sz="2100" dirty="0" err="1">
                <a:latin typeface="Times New Roman" panose="02020603050405020304" pitchFamily="18" charset="0"/>
                <a:cs typeface="Times New Roman" panose="02020603050405020304" pitchFamily="18" charset="0"/>
              </a:rPr>
              <a:t>Stream</a:t>
            </a:r>
            <a:r>
              <a:rPr lang="es-ES" sz="2100" dirty="0">
                <a:latin typeface="Times New Roman" panose="02020603050405020304" pitchFamily="18" charset="0"/>
                <a:cs typeface="Times New Roman" panose="02020603050405020304" pitchFamily="18" charset="0"/>
              </a:rPr>
              <a:t>, trabajo del curso, personas y calificaciones. (T)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En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 no se pueden añadir materiales del curso ni crear cuestionarios. (F) En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 se pueden hacer ambas cosas.</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Puedes enviar correos electrónicos a estudiantes y padres a través de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 (T)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Puedes vincular Google drive y </a:t>
            </a:r>
            <a:r>
              <a:rPr lang="es-ES" sz="2100" dirty="0" err="1">
                <a:latin typeface="Times New Roman" panose="02020603050405020304" pitchFamily="18" charset="0"/>
                <a:cs typeface="Times New Roman" panose="02020603050405020304" pitchFamily="18" charset="0"/>
              </a:rPr>
              <a:t>You</a:t>
            </a:r>
            <a:r>
              <a:rPr lang="es-ES" sz="2100" dirty="0">
                <a:latin typeface="Times New Roman" panose="02020603050405020304" pitchFamily="18" charset="0"/>
                <a:cs typeface="Times New Roman" panose="02020603050405020304" pitchFamily="18" charset="0"/>
              </a:rPr>
              <a:t> </a:t>
            </a:r>
            <a:r>
              <a:rPr lang="es-ES" sz="2100" dirty="0" err="1">
                <a:latin typeface="Times New Roman" panose="02020603050405020304" pitchFamily="18" charset="0"/>
                <a:cs typeface="Times New Roman" panose="02020603050405020304" pitchFamily="18" charset="0"/>
              </a:rPr>
              <a:t>tube</a:t>
            </a:r>
            <a:r>
              <a:rPr lang="es-ES" sz="2100" dirty="0">
                <a:latin typeface="Times New Roman" panose="02020603050405020304" pitchFamily="18" charset="0"/>
                <a:cs typeface="Times New Roman" panose="02020603050405020304" pitchFamily="18" charset="0"/>
              </a:rPr>
              <a:t> a Google </a:t>
            </a:r>
            <a:r>
              <a:rPr lang="es-ES" sz="2100" dirty="0" err="1">
                <a:latin typeface="Times New Roman" panose="02020603050405020304" pitchFamily="18" charset="0"/>
                <a:cs typeface="Times New Roman" panose="02020603050405020304" pitchFamily="18" charset="0"/>
              </a:rPr>
              <a:t>Classroom</a:t>
            </a:r>
            <a:r>
              <a:rPr lang="es-ES" sz="2100" dirty="0">
                <a:latin typeface="Times New Roman" panose="02020603050405020304" pitchFamily="18" charset="0"/>
                <a:cs typeface="Times New Roman" panose="02020603050405020304" pitchFamily="18" charset="0"/>
              </a:rPr>
              <a:t>. (T)</a:t>
            </a:r>
          </a:p>
          <a:p>
            <a:pPr marL="457200" indent="-457200">
              <a:buFont typeface="+mj-lt"/>
              <a:buAutoNum type="arabicPeriod"/>
            </a:pPr>
            <a:r>
              <a:rPr lang="es-ES" sz="2100" dirty="0">
                <a:latin typeface="Times New Roman" panose="02020603050405020304" pitchFamily="18" charset="0"/>
                <a:cs typeface="Times New Roman" panose="02020603050405020304" pitchFamily="18" charset="0"/>
              </a:rPr>
              <a:t>No puedes acceder al progreso individual de los estudiantes en Google </a:t>
            </a:r>
            <a:r>
              <a:rPr lang="es-ES" sz="2100" dirty="0" err="1">
                <a:latin typeface="Times New Roman" panose="02020603050405020304" pitchFamily="18" charset="0"/>
                <a:cs typeface="Times New Roman" panose="02020603050405020304" pitchFamily="18" charset="0"/>
              </a:rPr>
              <a:t>Classrooms</a:t>
            </a:r>
            <a:r>
              <a:rPr lang="es-ES" sz="2100" dirty="0">
                <a:latin typeface="Times New Roman" panose="02020603050405020304" pitchFamily="18" charset="0"/>
                <a:cs typeface="Times New Roman" panose="02020603050405020304" pitchFamily="18" charset="0"/>
              </a:rPr>
              <a:t> (F) Puedes acceder a esta información en la pestaña de trabajo del estudiante. </a:t>
            </a:r>
            <a:endParaRPr lang="es-E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433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 Up Template</Template>
  <TotalTime>845</TotalTime>
  <Words>2031</Words>
  <Application>Microsoft Office PowerPoint</Application>
  <PresentationFormat>Personalizado</PresentationFormat>
  <Paragraphs>231</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Trebuchet MS</vt:lpstr>
      <vt:lpstr>Wingdings</vt:lpstr>
      <vt:lpstr>Calibri</vt:lpstr>
      <vt:lpstr>Arial</vt:lpstr>
      <vt:lpstr>Times New Roman</vt:lpstr>
      <vt:lpstr>Office Theme</vt:lpstr>
      <vt:lpstr>Módulo 1:  Plataformas de Enseñanza En Línea</vt:lpstr>
      <vt:lpstr> Objetivos:   Al finalizar este modulo, serás capaz de:  ● Comprender mejor algunos de los distintos tipos de plataformas de enseñanza en línea y su funcionamiento.  ● Conocer y saber utilizar suficientemente las herramientas básicas necesarias para la enseñanza en línea.  ● Identificar y elegir el mejor fondo para adaptarse a sus clases e incluso mejorarlas.  </vt:lpstr>
      <vt:lpstr>La enseñanza en línea tiene muchas ventajas, pero también puede tener inconvenientes.  </vt:lpstr>
      <vt:lpstr>A continuación encontrará vocabulario relacionado con la enseñanza en línea.   ¿Eres capaz de emparejar el vocabulario con las definiciones correctas? </vt:lpstr>
      <vt:lpstr>Zoom! </vt:lpstr>
      <vt:lpstr>Presentación de PowerPoint</vt:lpstr>
      <vt:lpstr>Presentación de PowerPoint</vt:lpstr>
      <vt:lpstr>Presentación de PowerPoint</vt:lpstr>
      <vt:lpstr>Presentación de PowerPoint</vt:lpstr>
      <vt:lpstr>¿Qué es Microsoft Teams? Lee el texto siguiente, cada frase tiene dos palabras opcionales: mientras lees, elige la palabra más adecuada.</vt:lpstr>
      <vt:lpstr>Una vez hayas iniciado sesión en Microsoft Teams, deberías econtrar algo parecido a esto:</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I</cp:lastModifiedBy>
  <cp:revision>28</cp:revision>
  <dcterms:created xsi:type="dcterms:W3CDTF">2022-03-15T18:21:47Z</dcterms:created>
  <dcterms:modified xsi:type="dcterms:W3CDTF">2023-01-02T18:21:57Z</dcterms:modified>
  <dc:identifier>DAE67lfvflU</dc:identifier>
</cp:coreProperties>
</file>