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4">
          <p15:clr>
            <a:srgbClr val="000000"/>
          </p15:clr>
        </p15:guide>
        <p15:guide id="2" pos="2880">
          <p15:clr>
            <a:srgbClr val="000000"/>
          </p15:clr>
        </p15:guide>
      </p15:sldGuideLst>
    </p:ext>
    <p:ext uri="http://customooxmlschemas.google.com/">
      <go:slidesCustomData xmlns:go="http://customooxmlschemas.google.com/" r:id="rId29" roundtripDataSignature="AMtx7miH7mMLxajMT0ExAQcmu4UEJOYt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9.jpg"/><Relationship Id="rId6" Type="http://schemas.openxmlformats.org/officeDocument/2006/relationships/image" Target="../media/image13.jpg"/><Relationship Id="rId7" Type="http://schemas.openxmlformats.org/officeDocument/2006/relationships/image" Target="../media/image12.png"/><Relationship Id="rId8"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
        <p:nvSpPr>
          <p:cNvPr id="12" name="Google Shape;12;p25"/>
          <p:cNvSpPr txBox="1"/>
          <p:nvPr>
            <p:ph type="ctrTitle"/>
          </p:nvPr>
        </p:nvSpPr>
        <p:spPr>
          <a:xfrm>
            <a:off x="990600" y="3695700"/>
            <a:ext cx="10058400" cy="14700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7200"/>
              <a:buFont typeface="Times New Roman"/>
              <a:buNone/>
              <a:defRPr sz="72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5"/>
          <p:cNvSpPr/>
          <p:nvPr/>
        </p:nvSpPr>
        <p:spPr>
          <a:xfrm>
            <a:off x="0" y="7601096"/>
            <a:ext cx="18288000" cy="2685904"/>
          </a:xfrm>
          <a:custGeom>
            <a:rect b="b" l="l" r="r" t="t"/>
            <a:pathLst>
              <a:path extrusionOk="0" h="908565" w="6186311">
                <a:moveTo>
                  <a:pt x="0" y="0"/>
                </a:moveTo>
                <a:lnTo>
                  <a:pt x="6186311" y="0"/>
                </a:lnTo>
                <a:lnTo>
                  <a:pt x="6186311" y="908565"/>
                </a:lnTo>
                <a:lnTo>
                  <a:pt x="0" y="908565"/>
                </a:lnTo>
                <a:close/>
              </a:path>
            </a:pathLst>
          </a:custGeom>
          <a:solidFill>
            <a:schemeClr val="dk2"/>
          </a:solidFill>
          <a:ln>
            <a:noFill/>
          </a:ln>
        </p:spPr>
      </p:sp>
      <p:sp>
        <p:nvSpPr>
          <p:cNvPr id="14" name="Google Shape;14;p25"/>
          <p:cNvSpPr txBox="1"/>
          <p:nvPr>
            <p:ph idx="1" type="subTitle"/>
          </p:nvPr>
        </p:nvSpPr>
        <p:spPr>
          <a:xfrm>
            <a:off x="990600" y="8647032"/>
            <a:ext cx="10058400" cy="594031"/>
          </a:xfrm>
          <a:prstGeom prst="rect">
            <a:avLst/>
          </a:prstGeom>
          <a:noFill/>
          <a:ln>
            <a:noFill/>
          </a:ln>
        </p:spPr>
        <p:txBody>
          <a:bodyPr anchorCtr="0" anchor="t" bIns="45700" lIns="91425" spcFirstLastPara="1" rIns="91425" wrap="square" tIns="45700">
            <a:noAutofit/>
          </a:bodyPr>
          <a:lstStyle>
            <a:lvl1pPr lvl="0" algn="l">
              <a:spcBef>
                <a:spcPts val="720"/>
              </a:spcBef>
              <a:spcAft>
                <a:spcPts val="0"/>
              </a:spcAft>
              <a:buClr>
                <a:schemeClr val="lt1"/>
              </a:buClr>
              <a:buSzPts val="3600"/>
              <a:buNone/>
              <a:defRPr b="1" sz="3600">
                <a:solidFill>
                  <a:schemeClr val="lt1"/>
                </a:solidFill>
                <a:latin typeface="Times New Roman"/>
                <a:ea typeface="Times New Roman"/>
                <a:cs typeface="Times New Roman"/>
                <a:sym typeface="Times New Roman"/>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15" name="Google Shape;15;p25"/>
          <p:cNvPicPr preferRelativeResize="0"/>
          <p:nvPr/>
        </p:nvPicPr>
        <p:blipFill rotWithShape="1">
          <a:blip r:embed="rId2">
            <a:alphaModFix/>
          </a:blip>
          <a:srcRect b="0" l="0" r="0" t="0"/>
          <a:stretch/>
        </p:blipFill>
        <p:spPr>
          <a:xfrm>
            <a:off x="0" y="253644"/>
            <a:ext cx="5843067" cy="1225847"/>
          </a:xfrm>
          <a:prstGeom prst="rect">
            <a:avLst/>
          </a:prstGeom>
          <a:noFill/>
          <a:ln>
            <a:noFill/>
          </a:ln>
        </p:spPr>
      </p:pic>
      <p:pic>
        <p:nvPicPr>
          <p:cNvPr id="16" name="Google Shape;16;p25"/>
          <p:cNvPicPr preferRelativeResize="0"/>
          <p:nvPr/>
        </p:nvPicPr>
        <p:blipFill rotWithShape="1">
          <a:blip r:embed="rId3">
            <a:alphaModFix/>
          </a:blip>
          <a:srcRect b="0" l="0" r="0" t="0"/>
          <a:stretch/>
        </p:blipFill>
        <p:spPr>
          <a:xfrm>
            <a:off x="11734800" y="6743700"/>
            <a:ext cx="6553200" cy="3545006"/>
          </a:xfrm>
          <a:prstGeom prst="rect">
            <a:avLst/>
          </a:prstGeom>
          <a:noFill/>
          <a:ln>
            <a:noFill/>
          </a:ln>
        </p:spPr>
      </p:pic>
      <p:pic>
        <p:nvPicPr>
          <p:cNvPr id="17" name="Google Shape;17;p25"/>
          <p:cNvPicPr preferRelativeResize="0"/>
          <p:nvPr/>
        </p:nvPicPr>
        <p:blipFill rotWithShape="1">
          <a:blip r:embed="rId4">
            <a:alphaModFix/>
          </a:blip>
          <a:srcRect b="18256" l="2819" r="-2819" t="20436"/>
          <a:stretch/>
        </p:blipFill>
        <p:spPr>
          <a:xfrm>
            <a:off x="15392400" y="-8115"/>
            <a:ext cx="3057525" cy="18901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00" name="Shape 100"/>
        <p:cNvGrpSpPr/>
        <p:nvPr/>
      </p:nvGrpSpPr>
      <p:grpSpPr>
        <a:xfrm>
          <a:off x="0" y="0"/>
          <a:ext cx="0" cy="0"/>
          <a:chOff x="0" y="0"/>
          <a:chExt cx="0" cy="0"/>
        </a:xfrm>
      </p:grpSpPr>
      <p:sp>
        <p:nvSpPr>
          <p:cNvPr id="101" name="Google Shape;101;p34"/>
          <p:cNvSpPr txBox="1"/>
          <p:nvPr>
            <p:ph type="title"/>
          </p:nvPr>
        </p:nvSpPr>
        <p:spPr>
          <a:xfrm rot="5400000">
            <a:off x="8847138" y="3961937"/>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Times New Roman"/>
              <a:buNone/>
              <a:defRPr>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4"/>
          <p:cNvSpPr txBox="1"/>
          <p:nvPr>
            <p:ph idx="1" type="body"/>
          </p:nvPr>
        </p:nvSpPr>
        <p:spPr>
          <a:xfrm rot="5400000">
            <a:off x="4656138" y="1980737"/>
            <a:ext cx="5851525" cy="60198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indent="-406400" lvl="1" marL="914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indent="-381000" lvl="2" marL="13716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indent="-355600" lvl="3" marL="18288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indent="-355600" lvl="4" marL="22860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34"/>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104" name="Google Shape;104;p34"/>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105" name="Google Shape;105;p34"/>
          <p:cNvSpPr txBox="1"/>
          <p:nvPr>
            <p:ph idx="2"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 name="Google Shape;106;p34"/>
          <p:cNvSpPr txBox="1"/>
          <p:nvPr>
            <p:ph idx="3" type="body"/>
          </p:nvPr>
        </p:nvSpPr>
        <p:spPr>
          <a:xfrm>
            <a:off x="42885" y="82733"/>
            <a:ext cx="762000" cy="72072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107" name="Google Shape;107;p34"/>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108" name="Google Shape;108;p34"/>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26"/>
          <p:cNvSpPr/>
          <p:nvPr/>
        </p:nvSpPr>
        <p:spPr>
          <a:xfrm>
            <a:off x="0" y="-14216"/>
            <a:ext cx="18288000" cy="8801100"/>
          </a:xfrm>
          <a:custGeom>
            <a:rect b="b" l="l" r="r" t="t"/>
            <a:pathLst>
              <a:path extrusionOk="0" h="2593322" w="6186311">
                <a:moveTo>
                  <a:pt x="0" y="0"/>
                </a:moveTo>
                <a:lnTo>
                  <a:pt x="6186311" y="0"/>
                </a:lnTo>
                <a:lnTo>
                  <a:pt x="6186311" y="2593322"/>
                </a:lnTo>
                <a:lnTo>
                  <a:pt x="0" y="2593322"/>
                </a:lnTo>
                <a:close/>
              </a:path>
            </a:pathLst>
          </a:custGeom>
          <a:solidFill>
            <a:srgbClr val="C5D8F1"/>
          </a:solidFill>
          <a:ln>
            <a:noFill/>
          </a:ln>
        </p:spPr>
      </p:sp>
      <p:sp>
        <p:nvSpPr>
          <p:cNvPr id="20" name="Google Shape;20;p26"/>
          <p:cNvSpPr txBox="1"/>
          <p:nvPr>
            <p:ph type="title"/>
          </p:nvPr>
        </p:nvSpPr>
        <p:spPr>
          <a:xfrm>
            <a:off x="845496" y="3705296"/>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4400"/>
              <a:buFont typeface="Times New Roman"/>
              <a:buNone/>
              <a:defRPr b="1" sz="4400"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6"/>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dk2"/>
          </a:solidFill>
          <a:ln cap="flat" cmpd="sng" w="9525">
            <a:solidFill>
              <a:schemeClr val="dk2"/>
            </a:solidFill>
            <a:prstDash val="solid"/>
            <a:round/>
            <a:headEnd len="sm" w="sm" type="none"/>
            <a:tailEnd len="sm" w="sm" type="none"/>
          </a:ln>
        </p:spPr>
      </p:sp>
      <p:sp>
        <p:nvSpPr>
          <p:cNvPr id="22" name="Google Shape;22;p26"/>
          <p:cNvSpPr txBox="1"/>
          <p:nvPr>
            <p:ph idx="1" type="body"/>
          </p:nvPr>
        </p:nvSpPr>
        <p:spPr>
          <a:xfrm>
            <a:off x="9571" y="26216"/>
            <a:ext cx="838200" cy="795337"/>
          </a:xfrm>
          <a:prstGeom prst="rect">
            <a:avLst/>
          </a:prstGeom>
          <a:noFill/>
          <a:ln>
            <a:noFill/>
          </a:ln>
        </p:spPr>
        <p:txBody>
          <a:bodyPr anchorCtr="0" anchor="b" bIns="45700" lIns="91425" spcFirstLastPara="1" rIns="91425" wrap="square" tIns="45700">
            <a:noAutofit/>
          </a:bodyPr>
          <a:lstStyle>
            <a:lvl1pPr indent="-228600" lvl="0" marL="457200" algn="l">
              <a:spcBef>
                <a:spcPts val="280"/>
              </a:spcBef>
              <a:spcAft>
                <a:spcPts val="0"/>
              </a:spcAft>
              <a:buClr>
                <a:schemeClr val="lt1"/>
              </a:buClr>
              <a:buSzPts val="1400"/>
              <a:buNone/>
              <a:defRPr b="1" sz="1400">
                <a:solidFill>
                  <a:schemeClr val="lt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pic>
        <p:nvPicPr>
          <p:cNvPr id="23" name="Google Shape;23;p26"/>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24" name="Google Shape;24;p26"/>
          <p:cNvPicPr preferRelativeResize="0"/>
          <p:nvPr/>
        </p:nvPicPr>
        <p:blipFill rotWithShape="1">
          <a:blip r:embed="rId3">
            <a:alphaModFix/>
          </a:blip>
          <a:srcRect b="0" l="0" r="0" t="0"/>
          <a:stretch/>
        </p:blipFill>
        <p:spPr>
          <a:xfrm>
            <a:off x="0" y="9266572"/>
            <a:ext cx="3805441" cy="798363"/>
          </a:xfrm>
          <a:prstGeom prst="rect">
            <a:avLst/>
          </a:prstGeom>
          <a:noFill/>
          <a:ln>
            <a:noFill/>
          </a:ln>
        </p:spPr>
      </p:pic>
      <p:pic>
        <p:nvPicPr>
          <p:cNvPr id="25" name="Google Shape;25;p26"/>
          <p:cNvPicPr preferRelativeResize="0"/>
          <p:nvPr/>
        </p:nvPicPr>
        <p:blipFill rotWithShape="1">
          <a:blip r:embed="rId4">
            <a:alphaModFix/>
          </a:blip>
          <a:srcRect b="0" l="0" r="0" t="0"/>
          <a:stretch/>
        </p:blipFill>
        <p:spPr>
          <a:xfrm>
            <a:off x="9496471" y="-14216"/>
            <a:ext cx="8801100" cy="8801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27"/>
          <p:cNvSpPr txBox="1"/>
          <p:nvPr>
            <p:ph type="title"/>
          </p:nvPr>
        </p:nvSpPr>
        <p:spPr>
          <a:xfrm>
            <a:off x="2387220" y="1790699"/>
            <a:ext cx="13027925" cy="77432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7"/>
          <p:cNvSpPr txBox="1"/>
          <p:nvPr>
            <p:ph idx="1" type="body"/>
          </p:nvPr>
        </p:nvSpPr>
        <p:spPr>
          <a:xfrm>
            <a:off x="2362200" y="2857500"/>
            <a:ext cx="6019800" cy="5791201"/>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atin typeface="Times New Roman"/>
                <a:ea typeface="Times New Roman"/>
                <a:cs typeface="Times New Roman"/>
                <a:sym typeface="Times New Roman"/>
              </a:defRPr>
            </a:lvl1pPr>
            <a:lvl2pPr indent="-381000" lvl="1" marL="914400" algn="l">
              <a:spcBef>
                <a:spcPts val="480"/>
              </a:spcBef>
              <a:spcAft>
                <a:spcPts val="0"/>
              </a:spcAft>
              <a:buClr>
                <a:schemeClr val="dk1"/>
              </a:buClr>
              <a:buSzPts val="2400"/>
              <a:buChar char="–"/>
              <a:defRPr sz="2400">
                <a:latin typeface="Times New Roman"/>
                <a:ea typeface="Times New Roman"/>
                <a:cs typeface="Times New Roman"/>
                <a:sym typeface="Times New Roman"/>
              </a:defRPr>
            </a:lvl2pPr>
            <a:lvl3pPr indent="-355600" lvl="2" marL="1371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indent="-342900" lvl="3" marL="1828800" algn="l">
              <a:spcBef>
                <a:spcPts val="360"/>
              </a:spcBef>
              <a:spcAft>
                <a:spcPts val="0"/>
              </a:spcAft>
              <a:buClr>
                <a:schemeClr val="dk1"/>
              </a:buClr>
              <a:buSzPts val="1800"/>
              <a:buChar char="–"/>
              <a:defRPr sz="1800">
                <a:latin typeface="Times New Roman"/>
                <a:ea typeface="Times New Roman"/>
                <a:cs typeface="Times New Roman"/>
                <a:sym typeface="Times New Roman"/>
              </a:defRPr>
            </a:lvl4pPr>
            <a:lvl5pPr indent="-342900" lvl="4" marL="2286000" algn="l">
              <a:spcBef>
                <a:spcPts val="360"/>
              </a:spcBef>
              <a:spcAft>
                <a:spcPts val="0"/>
              </a:spcAft>
              <a:buClr>
                <a:schemeClr val="dk1"/>
              </a:buClr>
              <a:buSzPts val="1800"/>
              <a:buChar char="»"/>
              <a:defRPr sz="1800">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9" name="Google Shape;29;p27"/>
          <p:cNvSpPr txBox="1"/>
          <p:nvPr>
            <p:ph idx="2" type="body"/>
          </p:nvPr>
        </p:nvSpPr>
        <p:spPr>
          <a:xfrm>
            <a:off x="9372600" y="2840155"/>
            <a:ext cx="6042546" cy="5825889"/>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atin typeface="Times New Roman"/>
                <a:ea typeface="Times New Roman"/>
                <a:cs typeface="Times New Roman"/>
                <a:sym typeface="Times New Roman"/>
              </a:defRPr>
            </a:lvl1pPr>
            <a:lvl2pPr indent="-381000" lvl="1" marL="914400" algn="l">
              <a:spcBef>
                <a:spcPts val="480"/>
              </a:spcBef>
              <a:spcAft>
                <a:spcPts val="0"/>
              </a:spcAft>
              <a:buClr>
                <a:schemeClr val="dk1"/>
              </a:buClr>
              <a:buSzPts val="2400"/>
              <a:buChar char="–"/>
              <a:defRPr sz="2400">
                <a:latin typeface="Times New Roman"/>
                <a:ea typeface="Times New Roman"/>
                <a:cs typeface="Times New Roman"/>
                <a:sym typeface="Times New Roman"/>
              </a:defRPr>
            </a:lvl2pPr>
            <a:lvl3pPr indent="-355600" lvl="2" marL="1371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indent="-342900" lvl="3" marL="1828800" algn="l">
              <a:spcBef>
                <a:spcPts val="360"/>
              </a:spcBef>
              <a:spcAft>
                <a:spcPts val="0"/>
              </a:spcAft>
              <a:buClr>
                <a:schemeClr val="dk1"/>
              </a:buClr>
              <a:buSzPts val="1800"/>
              <a:buChar char="–"/>
              <a:defRPr sz="1800">
                <a:latin typeface="Times New Roman"/>
                <a:ea typeface="Times New Roman"/>
                <a:cs typeface="Times New Roman"/>
                <a:sym typeface="Times New Roman"/>
              </a:defRPr>
            </a:lvl4pPr>
            <a:lvl5pPr indent="-342900" lvl="4" marL="2286000" algn="l">
              <a:spcBef>
                <a:spcPts val="360"/>
              </a:spcBef>
              <a:spcAft>
                <a:spcPts val="0"/>
              </a:spcAft>
              <a:buClr>
                <a:schemeClr val="dk1"/>
              </a:buClr>
              <a:buSzPts val="1800"/>
              <a:buChar char="»"/>
              <a:defRPr sz="1800">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 name="Google Shape;30;p27"/>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31" name="Google Shape;31;p27"/>
          <p:cNvSpPr/>
          <p:nvPr/>
        </p:nvSpPr>
        <p:spPr>
          <a:xfrm>
            <a:off x="0" y="-7393"/>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32" name="Google Shape;32;p27"/>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27"/>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4" name="Google Shape;34;p27"/>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35" name="Google Shape;35;p27"/>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6" name="Shape 36"/>
        <p:cNvGrpSpPr/>
        <p:nvPr/>
      </p:nvGrpSpPr>
      <p:grpSpPr>
        <a:xfrm>
          <a:off x="0" y="0"/>
          <a:ext cx="0" cy="0"/>
          <a:chOff x="0" y="0"/>
          <a:chExt cx="0" cy="0"/>
        </a:xfrm>
      </p:grpSpPr>
      <p:sp>
        <p:nvSpPr>
          <p:cNvPr id="37" name="Google Shape;37;p28"/>
          <p:cNvSpPr txBox="1"/>
          <p:nvPr>
            <p:ph type="title"/>
          </p:nvPr>
        </p:nvSpPr>
        <p:spPr>
          <a:xfrm>
            <a:off x="990600" y="1424746"/>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990600" y="2781300"/>
            <a:ext cx="16306800" cy="61722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indent="-406400" lvl="1" marL="914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indent="-381000" lvl="2" marL="13716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indent="-355600" lvl="3" marL="18288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indent="-355600" lvl="4" marL="22860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9" name="Google Shape;39;p28"/>
          <p:cNvPicPr preferRelativeResize="0"/>
          <p:nvPr/>
        </p:nvPicPr>
        <p:blipFill rotWithShape="1">
          <a:blip r:embed="rId2">
            <a:alphaModFix/>
          </a:blip>
          <a:srcRect b="0" l="0" r="0" t="0"/>
          <a:stretch/>
        </p:blipFill>
        <p:spPr>
          <a:xfrm>
            <a:off x="0" y="9266572"/>
            <a:ext cx="3805441" cy="798363"/>
          </a:xfrm>
          <a:prstGeom prst="rect">
            <a:avLst/>
          </a:prstGeom>
          <a:noFill/>
          <a:ln>
            <a:noFill/>
          </a:ln>
        </p:spPr>
      </p:pic>
      <p:sp>
        <p:nvSpPr>
          <p:cNvPr id="40" name="Google Shape;40;p28"/>
          <p:cNvSpPr/>
          <p:nvPr/>
        </p:nvSpPr>
        <p:spPr>
          <a:xfrm>
            <a:off x="3412"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41" name="Google Shape;41;p28"/>
          <p:cNvSpPr/>
          <p:nvPr/>
        </p:nvSpPr>
        <p:spPr>
          <a:xfrm>
            <a:off x="0" y="-4786"/>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cap="flat" cmpd="sng" w="9525">
            <a:solidFill>
              <a:schemeClr val="accent1"/>
            </a:solidFill>
            <a:prstDash val="solid"/>
            <a:round/>
            <a:headEnd len="sm" w="sm" type="none"/>
            <a:tailEnd len="sm" w="sm" type="none"/>
          </a:ln>
        </p:spPr>
      </p:sp>
      <p:sp>
        <p:nvSpPr>
          <p:cNvPr id="42" name="Google Shape;42;p28"/>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28"/>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rgbClr val="F7F7F7"/>
              </a:buClr>
              <a:buSzPts val="1800"/>
              <a:buNone/>
              <a:defRPr b="1" sz="1800">
                <a:solidFill>
                  <a:srgbClr val="F7F7F7"/>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4" name="Google Shape;44;p28"/>
          <p:cNvPicPr preferRelativeResize="0"/>
          <p:nvPr/>
        </p:nvPicPr>
        <p:blipFill rotWithShape="1">
          <a:blip r:embed="rId3">
            <a:alphaModFix/>
          </a:blip>
          <a:srcRect b="18256" l="2819" r="-2819" t="20436"/>
          <a:stretch/>
        </p:blipFill>
        <p:spPr>
          <a:xfrm>
            <a:off x="16149637" y="9044508"/>
            <a:ext cx="2295525" cy="12424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5" name="Shape 45"/>
        <p:cNvGrpSpPr/>
        <p:nvPr/>
      </p:nvGrpSpPr>
      <p:grpSpPr>
        <a:xfrm>
          <a:off x="0" y="0"/>
          <a:ext cx="0" cy="0"/>
          <a:chOff x="0" y="0"/>
          <a:chExt cx="0" cy="0"/>
        </a:xfrm>
      </p:grpSpPr>
      <p:sp>
        <p:nvSpPr>
          <p:cNvPr id="46" name="Google Shape;46;p29"/>
          <p:cNvSpPr txBox="1"/>
          <p:nvPr>
            <p:ph type="title"/>
          </p:nvPr>
        </p:nvSpPr>
        <p:spPr>
          <a:xfrm>
            <a:off x="6324600" y="6664325"/>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Times New Roman"/>
              <a:buNone/>
              <a:defRPr b="1" sz="200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p:nvPr>
            <p:ph idx="2" type="pic"/>
          </p:nvPr>
        </p:nvSpPr>
        <p:spPr>
          <a:xfrm>
            <a:off x="6324600" y="2476500"/>
            <a:ext cx="5486400" cy="4114800"/>
          </a:xfrm>
          <a:prstGeom prst="rect">
            <a:avLst/>
          </a:prstGeom>
          <a:noFill/>
          <a:ln>
            <a:noFill/>
          </a:ln>
        </p:spPr>
      </p:sp>
      <p:sp>
        <p:nvSpPr>
          <p:cNvPr id="48" name="Google Shape;48;p29"/>
          <p:cNvSpPr txBox="1"/>
          <p:nvPr>
            <p:ph idx="1" type="body"/>
          </p:nvPr>
        </p:nvSpPr>
        <p:spPr>
          <a:xfrm>
            <a:off x="6324600" y="7231063"/>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atin typeface="Times New Roman"/>
                <a:ea typeface="Times New Roman"/>
                <a:cs typeface="Times New Roman"/>
                <a:sym typeface="Times New Roman"/>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9" name="Google Shape;49;p29"/>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50" name="Google Shape;50;p29"/>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51" name="Google Shape;51;p29"/>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29"/>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3" name="Google Shape;53;p29"/>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54" name="Google Shape;54;p29"/>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5" name="Shape 55"/>
        <p:cNvGrpSpPr/>
        <p:nvPr/>
      </p:nvGrpSpPr>
      <p:grpSpPr>
        <a:xfrm>
          <a:off x="0" y="0"/>
          <a:ext cx="0" cy="0"/>
          <a:chOff x="0" y="0"/>
          <a:chExt cx="0" cy="0"/>
        </a:xfrm>
      </p:grpSpPr>
      <p:sp>
        <p:nvSpPr>
          <p:cNvPr id="56" name="Google Shape;56;p30"/>
          <p:cNvSpPr/>
          <p:nvPr/>
        </p:nvSpPr>
        <p:spPr>
          <a:xfrm>
            <a:off x="0" y="7666388"/>
            <a:ext cx="18288000" cy="2685904"/>
          </a:xfrm>
          <a:custGeom>
            <a:rect b="b" l="l" r="r" t="t"/>
            <a:pathLst>
              <a:path extrusionOk="0" h="908565" w="6186311">
                <a:moveTo>
                  <a:pt x="0" y="0"/>
                </a:moveTo>
                <a:lnTo>
                  <a:pt x="6186311" y="0"/>
                </a:lnTo>
                <a:lnTo>
                  <a:pt x="6186311" y="908565"/>
                </a:lnTo>
                <a:lnTo>
                  <a:pt x="0" y="908565"/>
                </a:lnTo>
                <a:close/>
              </a:path>
            </a:pathLst>
          </a:custGeom>
          <a:solidFill>
            <a:srgbClr val="DAE5F1"/>
          </a:solidFill>
          <a:ln>
            <a:noFill/>
          </a:ln>
        </p:spPr>
      </p:sp>
      <p:sp>
        <p:nvSpPr>
          <p:cNvPr id="57" name="Google Shape;57;p30"/>
          <p:cNvSpPr txBox="1"/>
          <p:nvPr/>
        </p:nvSpPr>
        <p:spPr>
          <a:xfrm>
            <a:off x="4343400" y="7934526"/>
            <a:ext cx="10012654" cy="2149627"/>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1" lang="en-US" sz="2400" u="none" cap="none" strike="noStrike">
                <a:solidFill>
                  <a:schemeClr val="dk2"/>
                </a:solidFill>
                <a:latin typeface="Times New Roman"/>
                <a:ea typeface="Times New Roman"/>
                <a:cs typeface="Times New Roman"/>
                <a:sym typeface="Times New Roman"/>
              </a:rPr>
              <a:t>“This project has been funded with support from the European Commission.</a:t>
            </a:r>
            <a:endParaRPr b="0" i="1" sz="2400" u="none" cap="none" strike="noStrike">
              <a:solidFill>
                <a:schemeClr val="dk2"/>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0" i="1" lang="en-US" sz="2400" u="none" cap="none" strike="noStrike">
                <a:solidFill>
                  <a:schemeClr val="dk2"/>
                </a:solidFill>
                <a:latin typeface="Times New Roman"/>
                <a:ea typeface="Times New Roman"/>
                <a:cs typeface="Times New Roman"/>
                <a:sym typeface="Times New Roman"/>
              </a:rPr>
              <a:t>This publication reflects the views only of the author, and the Commission cannot be held responsible for any use which may be made of the information contained therein.”</a:t>
            </a:r>
            <a:endParaRPr b="0" i="1" sz="2400" u="none" cap="none" strike="noStrike">
              <a:solidFill>
                <a:schemeClr val="dk2"/>
              </a:solidFill>
              <a:latin typeface="Times New Roman"/>
              <a:ea typeface="Times New Roman"/>
              <a:cs typeface="Times New Roman"/>
              <a:sym typeface="Times New Roman"/>
            </a:endParaRPr>
          </a:p>
        </p:txBody>
      </p:sp>
      <p:pic>
        <p:nvPicPr>
          <p:cNvPr id="58" name="Google Shape;58;p30"/>
          <p:cNvPicPr preferRelativeResize="0"/>
          <p:nvPr/>
        </p:nvPicPr>
        <p:blipFill rotWithShape="1">
          <a:blip r:embed="rId2">
            <a:alphaModFix/>
          </a:blip>
          <a:srcRect b="0" l="0" r="0" t="0"/>
          <a:stretch/>
        </p:blipFill>
        <p:spPr>
          <a:xfrm>
            <a:off x="5687" y="8622210"/>
            <a:ext cx="3805441" cy="798363"/>
          </a:xfrm>
          <a:prstGeom prst="rect">
            <a:avLst/>
          </a:prstGeom>
          <a:noFill/>
          <a:ln>
            <a:noFill/>
          </a:ln>
        </p:spPr>
      </p:pic>
      <p:sp>
        <p:nvSpPr>
          <p:cNvPr id="59" name="Google Shape;59;p30"/>
          <p:cNvSpPr txBox="1"/>
          <p:nvPr/>
        </p:nvSpPr>
        <p:spPr>
          <a:xfrm>
            <a:off x="3429000" y="3030161"/>
            <a:ext cx="10592755" cy="387798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600" u="none" cap="none" strike="noStrike">
                <a:solidFill>
                  <a:schemeClr val="dk2"/>
                </a:solidFill>
                <a:latin typeface="Times New Roman"/>
                <a:ea typeface="Times New Roman"/>
                <a:cs typeface="Times New Roman"/>
                <a:sym typeface="Times New Roman"/>
              </a:rPr>
              <a:t>Thank you for your attention!</a:t>
            </a:r>
            <a:endParaRPr b="0" i="0" sz="9600" u="none" cap="none" strike="noStrike">
              <a:solidFill>
                <a:schemeClr val="dk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0" i="0" sz="6000" u="none" cap="none" strike="noStrike">
              <a:solidFill>
                <a:srgbClr val="831626"/>
              </a:solidFill>
              <a:latin typeface="Trebuchet MS"/>
              <a:ea typeface="Trebuchet MS"/>
              <a:cs typeface="Trebuchet MS"/>
              <a:sym typeface="Trebuchet MS"/>
            </a:endParaRPr>
          </a:p>
        </p:txBody>
      </p:sp>
      <p:pic>
        <p:nvPicPr>
          <p:cNvPr id="60" name="Google Shape;60;p30"/>
          <p:cNvPicPr preferRelativeResize="0"/>
          <p:nvPr/>
        </p:nvPicPr>
        <p:blipFill rotWithShape="1">
          <a:blip r:embed="rId3">
            <a:alphaModFix/>
          </a:blip>
          <a:srcRect b="0" l="0" r="0" t="0"/>
          <a:stretch/>
        </p:blipFill>
        <p:spPr>
          <a:xfrm>
            <a:off x="0" y="0"/>
            <a:ext cx="1309688" cy="1280840"/>
          </a:xfrm>
          <a:prstGeom prst="rect">
            <a:avLst/>
          </a:prstGeom>
          <a:noFill/>
          <a:ln>
            <a:noFill/>
          </a:ln>
        </p:spPr>
      </p:pic>
      <p:pic>
        <p:nvPicPr>
          <p:cNvPr id="61" name="Google Shape;61;p30"/>
          <p:cNvPicPr preferRelativeResize="0"/>
          <p:nvPr/>
        </p:nvPicPr>
        <p:blipFill rotWithShape="1">
          <a:blip r:embed="rId4">
            <a:alphaModFix/>
          </a:blip>
          <a:srcRect b="0" l="0" r="0" t="0"/>
          <a:stretch/>
        </p:blipFill>
        <p:spPr>
          <a:xfrm>
            <a:off x="4002035" y="48715"/>
            <a:ext cx="1181100" cy="1181100"/>
          </a:xfrm>
          <a:prstGeom prst="rect">
            <a:avLst/>
          </a:prstGeom>
          <a:noFill/>
          <a:ln>
            <a:noFill/>
          </a:ln>
        </p:spPr>
      </p:pic>
      <p:grpSp>
        <p:nvGrpSpPr>
          <p:cNvPr id="62" name="Google Shape;62;p30"/>
          <p:cNvGrpSpPr/>
          <p:nvPr/>
        </p:nvGrpSpPr>
        <p:grpSpPr>
          <a:xfrm>
            <a:off x="-6711" y="-48715"/>
            <a:ext cx="18001156" cy="1288481"/>
            <a:chOff x="-6711" y="-48715"/>
            <a:chExt cx="18001156" cy="1288481"/>
          </a:xfrm>
        </p:grpSpPr>
        <p:pic>
          <p:nvPicPr>
            <p:cNvPr id="63" name="Google Shape;63;p30"/>
            <p:cNvPicPr preferRelativeResize="0"/>
            <p:nvPr/>
          </p:nvPicPr>
          <p:blipFill rotWithShape="1">
            <a:blip r:embed="rId5">
              <a:alphaModFix/>
            </a:blip>
            <a:srcRect b="0" l="0" r="0" t="0"/>
            <a:stretch/>
          </p:blipFill>
          <p:spPr>
            <a:xfrm>
              <a:off x="7880033" y="343773"/>
              <a:ext cx="1690688" cy="690129"/>
            </a:xfrm>
            <a:prstGeom prst="rect">
              <a:avLst/>
            </a:prstGeom>
            <a:noFill/>
            <a:ln>
              <a:noFill/>
            </a:ln>
          </p:spPr>
        </p:pic>
        <p:pic>
          <p:nvPicPr>
            <p:cNvPr id="64" name="Google Shape;64;p30"/>
            <p:cNvPicPr preferRelativeResize="0"/>
            <p:nvPr/>
          </p:nvPicPr>
          <p:blipFill rotWithShape="1">
            <a:blip r:embed="rId6">
              <a:alphaModFix/>
            </a:blip>
            <a:srcRect b="0" l="0" r="0" t="0"/>
            <a:stretch/>
          </p:blipFill>
          <p:spPr>
            <a:xfrm>
              <a:off x="12530969" y="185847"/>
              <a:ext cx="1490786" cy="1053919"/>
            </a:xfrm>
            <a:prstGeom prst="rect">
              <a:avLst/>
            </a:prstGeom>
            <a:noFill/>
            <a:ln>
              <a:noFill/>
            </a:ln>
          </p:spPr>
        </p:pic>
        <p:pic>
          <p:nvPicPr>
            <p:cNvPr id="65" name="Google Shape;65;p30"/>
            <p:cNvPicPr preferRelativeResize="0"/>
            <p:nvPr/>
          </p:nvPicPr>
          <p:blipFill rotWithShape="1">
            <a:blip r:embed="rId7">
              <a:alphaModFix/>
            </a:blip>
            <a:srcRect b="0" l="0" r="0" t="0"/>
            <a:stretch/>
          </p:blipFill>
          <p:spPr>
            <a:xfrm>
              <a:off x="16840200" y="137912"/>
              <a:ext cx="1154245" cy="1101854"/>
            </a:xfrm>
            <a:prstGeom prst="rect">
              <a:avLst/>
            </a:prstGeom>
            <a:noFill/>
            <a:ln>
              <a:noFill/>
            </a:ln>
          </p:spPr>
        </p:pic>
        <p:pic>
          <p:nvPicPr>
            <p:cNvPr id="66" name="Google Shape;66;p30"/>
            <p:cNvPicPr preferRelativeResize="0"/>
            <p:nvPr/>
          </p:nvPicPr>
          <p:blipFill rotWithShape="1">
            <a:blip r:embed="rId3">
              <a:alphaModFix/>
            </a:blip>
            <a:srcRect b="0" l="0" r="0" t="0"/>
            <a:stretch/>
          </p:blipFill>
          <p:spPr>
            <a:xfrm>
              <a:off x="-6711" y="-48715"/>
              <a:ext cx="1309688" cy="1280840"/>
            </a:xfrm>
            <a:prstGeom prst="rect">
              <a:avLst/>
            </a:prstGeom>
            <a:noFill/>
            <a:ln>
              <a:noFill/>
            </a:ln>
          </p:spPr>
        </p:pic>
        <p:pic>
          <p:nvPicPr>
            <p:cNvPr id="67" name="Google Shape;67;p30"/>
            <p:cNvPicPr preferRelativeResize="0"/>
            <p:nvPr/>
          </p:nvPicPr>
          <p:blipFill rotWithShape="1">
            <a:blip r:embed="rId4">
              <a:alphaModFix/>
            </a:blip>
            <a:srcRect b="0" l="0" r="0" t="0"/>
            <a:stretch/>
          </p:blipFill>
          <p:spPr>
            <a:xfrm>
              <a:off x="3995324" y="0"/>
              <a:ext cx="1181100" cy="1181100"/>
            </a:xfrm>
            <a:prstGeom prst="rect">
              <a:avLst/>
            </a:prstGeom>
            <a:noFill/>
            <a:ln>
              <a:noFill/>
            </a:ln>
          </p:spPr>
        </p:pic>
      </p:grpSp>
      <p:pic>
        <p:nvPicPr>
          <p:cNvPr id="68" name="Google Shape;68;p30"/>
          <p:cNvPicPr preferRelativeResize="0"/>
          <p:nvPr/>
        </p:nvPicPr>
        <p:blipFill rotWithShape="1">
          <a:blip r:embed="rId8">
            <a:alphaModFix/>
          </a:blip>
          <a:srcRect b="18256" l="2819" r="-2819" t="20436"/>
          <a:stretch/>
        </p:blipFill>
        <p:spPr>
          <a:xfrm>
            <a:off x="16154400" y="8201396"/>
            <a:ext cx="2295525" cy="124249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9" name="Shape 69"/>
        <p:cNvGrpSpPr/>
        <p:nvPr/>
      </p:nvGrpSpPr>
      <p:grpSpPr>
        <a:xfrm>
          <a:off x="0" y="0"/>
          <a:ext cx="0" cy="0"/>
          <a:chOff x="0" y="0"/>
          <a:chExt cx="0" cy="0"/>
        </a:xfrm>
      </p:grpSpPr>
      <p:sp>
        <p:nvSpPr>
          <p:cNvPr id="70" name="Google Shape;70;p31"/>
          <p:cNvSpPr txBox="1"/>
          <p:nvPr>
            <p:ph type="title"/>
          </p:nvPr>
        </p:nvSpPr>
        <p:spPr>
          <a:xfrm>
            <a:off x="4738756" y="139942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1"/>
          <p:cNvSpPr txBox="1"/>
          <p:nvPr>
            <p:ph idx="1" type="body"/>
          </p:nvPr>
        </p:nvSpPr>
        <p:spPr>
          <a:xfrm>
            <a:off x="1727718" y="3070359"/>
            <a:ext cx="685913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accent1"/>
              </a:buClr>
              <a:buSzPts val="2400"/>
              <a:buNone/>
              <a:defRPr b="1" sz="2400">
                <a:solidFill>
                  <a:schemeClr val="accent1"/>
                </a:solidFill>
                <a:latin typeface="Times New Roman"/>
                <a:ea typeface="Times New Roman"/>
                <a:cs typeface="Times New Roman"/>
                <a:sym typeface="Times New Roman"/>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2" name="Google Shape;72;p31"/>
          <p:cNvSpPr txBox="1"/>
          <p:nvPr>
            <p:ph idx="2" type="body"/>
          </p:nvPr>
        </p:nvSpPr>
        <p:spPr>
          <a:xfrm>
            <a:off x="1728856" y="4000500"/>
            <a:ext cx="6858000" cy="476317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atin typeface="Times New Roman"/>
                <a:ea typeface="Times New Roman"/>
                <a:cs typeface="Times New Roman"/>
                <a:sym typeface="Times New Roman"/>
              </a:defRPr>
            </a:lvl1pPr>
            <a:lvl2pPr indent="-355600" lvl="1" marL="9144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indent="-342900" lvl="2" marL="1371600" algn="l">
              <a:spcBef>
                <a:spcPts val="360"/>
              </a:spcBef>
              <a:spcAft>
                <a:spcPts val="0"/>
              </a:spcAft>
              <a:buClr>
                <a:schemeClr val="dk1"/>
              </a:buClr>
              <a:buSzPts val="1800"/>
              <a:buChar char="•"/>
              <a:defRPr sz="1800">
                <a:latin typeface="Times New Roman"/>
                <a:ea typeface="Times New Roman"/>
                <a:cs typeface="Times New Roman"/>
                <a:sym typeface="Times New Roman"/>
              </a:defRPr>
            </a:lvl3pPr>
            <a:lvl4pPr indent="-330200" lvl="3" marL="1828800" algn="l">
              <a:spcBef>
                <a:spcPts val="320"/>
              </a:spcBef>
              <a:spcAft>
                <a:spcPts val="0"/>
              </a:spcAft>
              <a:buClr>
                <a:schemeClr val="dk1"/>
              </a:buClr>
              <a:buSzPts val="1600"/>
              <a:buChar char="–"/>
              <a:defRPr sz="1600">
                <a:latin typeface="Times New Roman"/>
                <a:ea typeface="Times New Roman"/>
                <a:cs typeface="Times New Roman"/>
                <a:sym typeface="Times New Roman"/>
              </a:defRPr>
            </a:lvl4pPr>
            <a:lvl5pPr indent="-330200" lvl="4" marL="2286000" algn="l">
              <a:spcBef>
                <a:spcPts val="320"/>
              </a:spcBef>
              <a:spcAft>
                <a:spcPts val="0"/>
              </a:spcAft>
              <a:buClr>
                <a:schemeClr val="dk1"/>
              </a:buClr>
              <a:buSzPts val="1600"/>
              <a:buChar char="»"/>
              <a:defRPr sz="1600">
                <a:latin typeface="Times New Roman"/>
                <a:ea typeface="Times New Roman"/>
                <a:cs typeface="Times New Roman"/>
                <a:sym typeface="Times New Roman"/>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3" name="Google Shape;73;p31"/>
          <p:cNvSpPr txBox="1"/>
          <p:nvPr>
            <p:ph idx="3" type="body"/>
          </p:nvPr>
        </p:nvSpPr>
        <p:spPr>
          <a:xfrm>
            <a:off x="9276068" y="3094085"/>
            <a:ext cx="6851176"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accent1"/>
              </a:buClr>
              <a:buSzPts val="2400"/>
              <a:buNone/>
              <a:defRPr b="1" sz="2400">
                <a:solidFill>
                  <a:schemeClr val="accent1"/>
                </a:solidFill>
                <a:latin typeface="Times New Roman"/>
                <a:ea typeface="Times New Roman"/>
                <a:cs typeface="Times New Roman"/>
                <a:sym typeface="Times New Roman"/>
              </a:defRPr>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4" name="Google Shape;74;p31"/>
          <p:cNvSpPr txBox="1"/>
          <p:nvPr>
            <p:ph idx="4" type="body"/>
          </p:nvPr>
        </p:nvSpPr>
        <p:spPr>
          <a:xfrm>
            <a:off x="9276068" y="4000500"/>
            <a:ext cx="6851176" cy="476317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atin typeface="Times New Roman"/>
                <a:ea typeface="Times New Roman"/>
                <a:cs typeface="Times New Roman"/>
                <a:sym typeface="Times New Roman"/>
              </a:defRPr>
            </a:lvl1pPr>
            <a:lvl2pPr indent="-355600" lvl="1" marL="9144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indent="-342900" lvl="2" marL="1371600" algn="l">
              <a:spcBef>
                <a:spcPts val="360"/>
              </a:spcBef>
              <a:spcAft>
                <a:spcPts val="0"/>
              </a:spcAft>
              <a:buClr>
                <a:schemeClr val="dk1"/>
              </a:buClr>
              <a:buSzPts val="1800"/>
              <a:buChar char="•"/>
              <a:defRPr sz="1800">
                <a:latin typeface="Times New Roman"/>
                <a:ea typeface="Times New Roman"/>
                <a:cs typeface="Times New Roman"/>
                <a:sym typeface="Times New Roman"/>
              </a:defRPr>
            </a:lvl3pPr>
            <a:lvl4pPr indent="-330200" lvl="3" marL="1828800" algn="l">
              <a:spcBef>
                <a:spcPts val="320"/>
              </a:spcBef>
              <a:spcAft>
                <a:spcPts val="0"/>
              </a:spcAft>
              <a:buClr>
                <a:schemeClr val="dk1"/>
              </a:buClr>
              <a:buSzPts val="1600"/>
              <a:buChar char="–"/>
              <a:defRPr sz="1600">
                <a:latin typeface="Times New Roman"/>
                <a:ea typeface="Times New Roman"/>
                <a:cs typeface="Times New Roman"/>
                <a:sym typeface="Times New Roman"/>
              </a:defRPr>
            </a:lvl4pPr>
            <a:lvl5pPr indent="-330200" lvl="4" marL="2286000" algn="l">
              <a:spcBef>
                <a:spcPts val="320"/>
              </a:spcBef>
              <a:spcAft>
                <a:spcPts val="0"/>
              </a:spcAft>
              <a:buClr>
                <a:schemeClr val="dk1"/>
              </a:buClr>
              <a:buSzPts val="1600"/>
              <a:buChar char="»"/>
              <a:defRPr sz="1600">
                <a:latin typeface="Times New Roman"/>
                <a:ea typeface="Times New Roman"/>
                <a:cs typeface="Times New Roman"/>
                <a:sym typeface="Times New Roman"/>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5" name="Google Shape;75;p31"/>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76" name="Google Shape;76;p31"/>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77" name="Google Shape;77;p31"/>
          <p:cNvSpPr txBox="1"/>
          <p:nvPr>
            <p:ph idx="5"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31"/>
          <p:cNvSpPr txBox="1"/>
          <p:nvPr>
            <p:ph idx="6" type="body"/>
          </p:nvPr>
        </p:nvSpPr>
        <p:spPr>
          <a:xfrm>
            <a:off x="42885" y="82733"/>
            <a:ext cx="762000" cy="72072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F7F7F7"/>
              </a:buClr>
              <a:buSzPts val="1400"/>
              <a:buNone/>
              <a:defRPr b="1" sz="1400">
                <a:solidFill>
                  <a:srgbClr val="F7F7F7"/>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79" name="Google Shape;79;p31"/>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80" name="Google Shape;80;p31"/>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1" name="Shape 81"/>
        <p:cNvGrpSpPr/>
        <p:nvPr/>
      </p:nvGrpSpPr>
      <p:grpSpPr>
        <a:xfrm>
          <a:off x="0" y="0"/>
          <a:ext cx="0" cy="0"/>
          <a:chOff x="0" y="0"/>
          <a:chExt cx="0" cy="0"/>
        </a:xfrm>
      </p:grpSpPr>
      <p:sp>
        <p:nvSpPr>
          <p:cNvPr id="82" name="Google Shape;82;p32"/>
          <p:cNvSpPr txBox="1"/>
          <p:nvPr>
            <p:ph type="title"/>
          </p:nvPr>
        </p:nvSpPr>
        <p:spPr>
          <a:xfrm>
            <a:off x="5410200" y="240030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Times New Roman"/>
              <a:buNone/>
              <a:defRPr b="1" sz="200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2"/>
          <p:cNvSpPr txBox="1"/>
          <p:nvPr>
            <p:ph idx="1" type="body"/>
          </p:nvPr>
        </p:nvSpPr>
        <p:spPr>
          <a:xfrm>
            <a:off x="8528050" y="240030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atin typeface="Times New Roman"/>
                <a:ea typeface="Times New Roman"/>
                <a:cs typeface="Times New Roman"/>
                <a:sym typeface="Times New Roman"/>
              </a:defRPr>
            </a:lvl1pPr>
            <a:lvl2pPr indent="-406400" lvl="1" marL="914400" algn="l">
              <a:spcBef>
                <a:spcPts val="560"/>
              </a:spcBef>
              <a:spcAft>
                <a:spcPts val="0"/>
              </a:spcAft>
              <a:buClr>
                <a:schemeClr val="dk1"/>
              </a:buClr>
              <a:buSzPts val="2800"/>
              <a:buChar char="–"/>
              <a:defRPr sz="2800">
                <a:latin typeface="Times New Roman"/>
                <a:ea typeface="Times New Roman"/>
                <a:cs typeface="Times New Roman"/>
                <a:sym typeface="Times New Roman"/>
              </a:defRPr>
            </a:lvl2pPr>
            <a:lvl3pPr indent="-381000" lvl="2" marL="1371600" algn="l">
              <a:spcBef>
                <a:spcPts val="480"/>
              </a:spcBef>
              <a:spcAft>
                <a:spcPts val="0"/>
              </a:spcAft>
              <a:buClr>
                <a:schemeClr val="dk1"/>
              </a:buClr>
              <a:buSzPts val="2400"/>
              <a:buChar char="•"/>
              <a:defRPr sz="2400">
                <a:latin typeface="Times New Roman"/>
                <a:ea typeface="Times New Roman"/>
                <a:cs typeface="Times New Roman"/>
                <a:sym typeface="Times New Roman"/>
              </a:defRPr>
            </a:lvl3pPr>
            <a:lvl4pPr indent="-355600" lvl="3" marL="1828800" algn="l">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indent="-355600" lvl="4" marL="2286000" algn="l">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4" name="Google Shape;84;p32"/>
          <p:cNvSpPr txBox="1"/>
          <p:nvPr>
            <p:ph idx="2" type="body"/>
          </p:nvPr>
        </p:nvSpPr>
        <p:spPr>
          <a:xfrm>
            <a:off x="5410200" y="356235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atin typeface="Times New Roman"/>
                <a:ea typeface="Times New Roman"/>
                <a:cs typeface="Times New Roman"/>
                <a:sym typeface="Times New Roman"/>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5" name="Google Shape;85;p32"/>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86" name="Google Shape;86;p32"/>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87" name="Google Shape;87;p32"/>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32"/>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89" name="Google Shape;89;p32"/>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90" name="Google Shape;90;p32"/>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91" name="Shape 91"/>
        <p:cNvGrpSpPr/>
        <p:nvPr/>
      </p:nvGrpSpPr>
      <p:grpSpPr>
        <a:xfrm>
          <a:off x="0" y="0"/>
          <a:ext cx="0" cy="0"/>
          <a:chOff x="0" y="0"/>
          <a:chExt cx="0" cy="0"/>
        </a:xfrm>
      </p:grpSpPr>
      <p:sp>
        <p:nvSpPr>
          <p:cNvPr id="92" name="Google Shape;92;p33"/>
          <p:cNvSpPr txBox="1"/>
          <p:nvPr>
            <p:ph type="title"/>
          </p:nvPr>
        </p:nvSpPr>
        <p:spPr>
          <a:xfrm>
            <a:off x="4953000" y="2079659"/>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Times New Roman"/>
              <a:buNone/>
              <a:defRPr>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3"/>
          <p:cNvSpPr txBox="1"/>
          <p:nvPr>
            <p:ph idx="1" type="body"/>
          </p:nvPr>
        </p:nvSpPr>
        <p:spPr>
          <a:xfrm rot="5400000">
            <a:off x="6804819" y="1553402"/>
            <a:ext cx="4525963" cy="82296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indent="-406400" lvl="1" marL="914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indent="-381000" lvl="2" marL="13716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indent="-355600" lvl="3" marL="18288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indent="-355600" lvl="4" marL="22860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4" name="Google Shape;94;p33"/>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95" name="Google Shape;95;p33"/>
          <p:cNvSpPr/>
          <p:nvPr/>
        </p:nvSpPr>
        <p:spPr>
          <a:xfrm>
            <a:off x="-1" y="-2118"/>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96" name="Google Shape;96;p33"/>
          <p:cNvSpPr txBox="1"/>
          <p:nvPr>
            <p:ph idx="2"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 name="Google Shape;97;p33"/>
          <p:cNvSpPr txBox="1"/>
          <p:nvPr>
            <p:ph idx="3"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98" name="Google Shape;98;p33"/>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99" name="Google Shape;99;p33"/>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rebuchet MS"/>
                <a:ea typeface="Trebuchet MS"/>
                <a:cs typeface="Trebuchet MS"/>
                <a:sym typeface="Trebuchet M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 name="Google Shape;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 name="Google Shape;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 name="Google Shape;1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rebuchet MS"/>
                <a:ea typeface="Trebuchet MS"/>
                <a:cs typeface="Trebuchet MS"/>
                <a:sym typeface="Trebuchet MS"/>
              </a:defRPr>
            </a:lvl1pPr>
            <a:lvl2pPr indent="0" lvl="1" marL="0" marR="0" rtl="0" algn="r">
              <a:spcBef>
                <a:spcPts val="0"/>
              </a:spcBef>
              <a:buNone/>
              <a:defRPr b="0" i="0" sz="1200" u="none" cap="none" strike="noStrike">
                <a:solidFill>
                  <a:srgbClr val="888888"/>
                </a:solidFill>
                <a:latin typeface="Trebuchet MS"/>
                <a:ea typeface="Trebuchet MS"/>
                <a:cs typeface="Trebuchet MS"/>
                <a:sym typeface="Trebuchet MS"/>
              </a:defRPr>
            </a:lvl2pPr>
            <a:lvl3pPr indent="0" lvl="2" marL="0" marR="0" rtl="0" algn="r">
              <a:spcBef>
                <a:spcPts val="0"/>
              </a:spcBef>
              <a:buNone/>
              <a:defRPr b="0" i="0" sz="1200" u="none" cap="none" strike="noStrike">
                <a:solidFill>
                  <a:srgbClr val="888888"/>
                </a:solidFill>
                <a:latin typeface="Trebuchet MS"/>
                <a:ea typeface="Trebuchet MS"/>
                <a:cs typeface="Trebuchet MS"/>
                <a:sym typeface="Trebuchet MS"/>
              </a:defRPr>
            </a:lvl3pPr>
            <a:lvl4pPr indent="0" lvl="3" marL="0" marR="0" rtl="0" algn="r">
              <a:spcBef>
                <a:spcPts val="0"/>
              </a:spcBef>
              <a:buNone/>
              <a:defRPr b="0" i="0" sz="1200" u="none" cap="none" strike="noStrike">
                <a:solidFill>
                  <a:srgbClr val="888888"/>
                </a:solidFill>
                <a:latin typeface="Trebuchet MS"/>
                <a:ea typeface="Trebuchet MS"/>
                <a:cs typeface="Trebuchet MS"/>
                <a:sym typeface="Trebuchet MS"/>
              </a:defRPr>
            </a:lvl4pPr>
            <a:lvl5pPr indent="0" lvl="4" marL="0" marR="0" rtl="0" algn="r">
              <a:spcBef>
                <a:spcPts val="0"/>
              </a:spcBef>
              <a:buNone/>
              <a:defRPr b="0" i="0" sz="1200" u="none" cap="none" strike="noStrike">
                <a:solidFill>
                  <a:srgbClr val="888888"/>
                </a:solidFill>
                <a:latin typeface="Trebuchet MS"/>
                <a:ea typeface="Trebuchet MS"/>
                <a:cs typeface="Trebuchet MS"/>
                <a:sym typeface="Trebuchet MS"/>
              </a:defRPr>
            </a:lvl5pPr>
            <a:lvl6pPr indent="0" lvl="5" marL="0" marR="0" rtl="0" algn="r">
              <a:spcBef>
                <a:spcPts val="0"/>
              </a:spcBef>
              <a:buNone/>
              <a:defRPr b="0" i="0" sz="1200" u="none" cap="none" strike="noStrike">
                <a:solidFill>
                  <a:srgbClr val="888888"/>
                </a:solidFill>
                <a:latin typeface="Trebuchet MS"/>
                <a:ea typeface="Trebuchet MS"/>
                <a:cs typeface="Trebuchet MS"/>
                <a:sym typeface="Trebuchet MS"/>
              </a:defRPr>
            </a:lvl6pPr>
            <a:lvl7pPr indent="0" lvl="6" marL="0" marR="0" rtl="0" algn="r">
              <a:spcBef>
                <a:spcPts val="0"/>
              </a:spcBef>
              <a:buNone/>
              <a:defRPr b="0" i="0" sz="1200" u="none" cap="none" strike="noStrike">
                <a:solidFill>
                  <a:srgbClr val="888888"/>
                </a:solidFill>
                <a:latin typeface="Trebuchet MS"/>
                <a:ea typeface="Trebuchet MS"/>
                <a:cs typeface="Trebuchet MS"/>
                <a:sym typeface="Trebuchet MS"/>
              </a:defRPr>
            </a:lvl7pPr>
            <a:lvl8pPr indent="0" lvl="7" marL="0" marR="0" rtl="0" algn="r">
              <a:spcBef>
                <a:spcPts val="0"/>
              </a:spcBef>
              <a:buNone/>
              <a:defRPr b="0" i="0" sz="1200" u="none" cap="none" strike="noStrike">
                <a:solidFill>
                  <a:srgbClr val="888888"/>
                </a:solidFill>
                <a:latin typeface="Trebuchet MS"/>
                <a:ea typeface="Trebuchet MS"/>
                <a:cs typeface="Trebuchet MS"/>
                <a:sym typeface="Trebuchet MS"/>
              </a:defRPr>
            </a:lvl8pPr>
            <a:lvl9pPr indent="0" lvl="8" marL="0" marR="0" rtl="0" algn="r">
              <a:spcBef>
                <a:spcPts val="0"/>
              </a:spcBef>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type="ctrTitle"/>
          </p:nvPr>
        </p:nvSpPr>
        <p:spPr>
          <a:xfrm>
            <a:off x="990600" y="3695700"/>
            <a:ext cx="10058400" cy="14700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7200"/>
              <a:buFont typeface="Times New Roman"/>
              <a:buNone/>
            </a:pPr>
            <a:r>
              <a:rPr lang="en-US"/>
              <a:t>Module 2 – Creating Resources </a:t>
            </a:r>
            <a:endParaRPr/>
          </a:p>
        </p:txBody>
      </p:sp>
      <p:sp>
        <p:nvSpPr>
          <p:cNvPr id="114" name="Google Shape;114;p1"/>
          <p:cNvSpPr txBox="1"/>
          <p:nvPr>
            <p:ph idx="1" type="subTitle"/>
          </p:nvPr>
        </p:nvSpPr>
        <p:spPr>
          <a:xfrm>
            <a:off x="1295400" y="8267700"/>
            <a:ext cx="10058400" cy="144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600"/>
              <a:buNone/>
            </a:pPr>
            <a:r>
              <a:rPr lang="en-US"/>
              <a:t>EEPEK </a:t>
            </a:r>
            <a:endParaRPr/>
          </a:p>
          <a:p>
            <a:pPr indent="0" lvl="0" marL="0" rtl="0" algn="l">
              <a:spcBef>
                <a:spcPts val="720"/>
              </a:spcBef>
              <a:spcAft>
                <a:spcPts val="0"/>
              </a:spcAft>
              <a:buClr>
                <a:schemeClr val="lt1"/>
              </a:buClr>
              <a:buSzPts val="3600"/>
              <a:buNone/>
            </a:pPr>
            <a:r>
              <a:rPr lang="en-US"/>
              <a:t>November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28765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an educational video on canva: </a:t>
            </a:r>
            <a:r>
              <a:rPr b="1" lang="en-US">
                <a:latin typeface="Times"/>
                <a:ea typeface="Times"/>
                <a:cs typeface="Times"/>
                <a:sym typeface="Times"/>
              </a:rPr>
              <a:t> </a:t>
            </a:r>
            <a:endParaRPr b="1">
              <a:latin typeface="Times"/>
              <a:ea typeface="Times"/>
              <a:cs typeface="Times"/>
              <a:sym typeface="Times"/>
            </a:endParaRPr>
          </a:p>
        </p:txBody>
      </p:sp>
      <p:sp>
        <p:nvSpPr>
          <p:cNvPr id="192" name="Google Shape;192;p10"/>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193" name="Google Shape;193;p10"/>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194" name="Google Shape;194;p10"/>
          <p:cNvSpPr txBox="1"/>
          <p:nvPr/>
        </p:nvSpPr>
        <p:spPr>
          <a:xfrm>
            <a:off x="576580" y="1790700"/>
            <a:ext cx="7482205" cy="698563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Edit Your Content</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To add a transition between clips or split, add, duplicate or delete a clip:</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Select the clip to make the 3 dots appear in the corner. Click on the three dots to make the desired adjustment.</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To add background music:</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You can either upload your own audio or use any track that is available under the Audio tab on the left-hand toolbar.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To make any adjustments to the audio, you can select the button that appears just above the timeline on the design screen.  </a:t>
            </a:r>
            <a:endParaRPr b="0" i="0" sz="2800" u="none" cap="none" strike="noStrike">
              <a:solidFill>
                <a:schemeClr val="dk2"/>
              </a:solidFill>
              <a:latin typeface="Times New Roman"/>
              <a:ea typeface="Times New Roman"/>
              <a:cs typeface="Times New Roman"/>
              <a:sym typeface="Times New Roman"/>
            </a:endParaRPr>
          </a:p>
        </p:txBody>
      </p:sp>
      <p:pic>
        <p:nvPicPr>
          <p:cNvPr descr="4 Untitled" id="195" name="Google Shape;195;p10"/>
          <p:cNvPicPr preferRelativeResize="0"/>
          <p:nvPr/>
        </p:nvPicPr>
        <p:blipFill rotWithShape="1">
          <a:blip r:embed="rId3">
            <a:alphaModFix/>
          </a:blip>
          <a:srcRect b="-370" l="2055" r="-1946" t="370"/>
          <a:stretch/>
        </p:blipFill>
        <p:spPr>
          <a:xfrm>
            <a:off x="8869680" y="1602105"/>
            <a:ext cx="7308850" cy="4140200"/>
          </a:xfrm>
          <a:prstGeom prst="rect">
            <a:avLst/>
          </a:prstGeom>
          <a:noFill/>
          <a:ln>
            <a:noFill/>
          </a:ln>
        </p:spPr>
      </p:pic>
      <p:sp>
        <p:nvSpPr>
          <p:cNvPr id="196" name="Google Shape;196;p10"/>
          <p:cNvSpPr txBox="1"/>
          <p:nvPr/>
        </p:nvSpPr>
        <p:spPr>
          <a:xfrm>
            <a:off x="8462010" y="5742305"/>
            <a:ext cx="9373235" cy="42462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This includes, but is not limited to:</a:t>
            </a:r>
            <a:endParaRPr b="0" i="0" sz="2800" u="none" cap="none" strike="noStrike">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800"/>
              <a:buFont typeface="Arial"/>
              <a:buChar char="•"/>
            </a:pPr>
            <a:r>
              <a:rPr b="0" i="0" lang="en-US" sz="2800" u="none" cap="none" strike="noStrike">
                <a:solidFill>
                  <a:schemeClr val="dk2"/>
                </a:solidFill>
                <a:latin typeface="Times New Roman"/>
                <a:ea typeface="Times New Roman"/>
                <a:cs typeface="Times New Roman"/>
                <a:sym typeface="Times New Roman"/>
              </a:rPr>
              <a:t>Volume</a:t>
            </a:r>
            <a:endParaRPr b="0" i="0" sz="2800" u="none" cap="none" strike="noStrike">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800"/>
              <a:buFont typeface="Arial"/>
              <a:buChar char="•"/>
            </a:pPr>
            <a:r>
              <a:rPr b="0" i="0" lang="en-US" sz="2800" u="none" cap="none" strike="noStrike">
                <a:solidFill>
                  <a:schemeClr val="dk2"/>
                </a:solidFill>
                <a:latin typeface="Times New Roman"/>
                <a:ea typeface="Times New Roman"/>
                <a:cs typeface="Times New Roman"/>
                <a:sym typeface="Times New Roman"/>
              </a:rPr>
              <a:t>fade in/out</a:t>
            </a:r>
            <a:endParaRPr b="0" i="0" sz="2800" u="none" cap="none" strike="noStrike">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800"/>
              <a:buFont typeface="Arial"/>
              <a:buChar char="•"/>
            </a:pPr>
            <a:r>
              <a:rPr b="0" i="0" lang="en-US" sz="2800" u="none" cap="none" strike="noStrike">
                <a:solidFill>
                  <a:schemeClr val="dk2"/>
                </a:solidFill>
                <a:latin typeface="Times New Roman"/>
                <a:ea typeface="Times New Roman"/>
                <a:cs typeface="Times New Roman"/>
                <a:sym typeface="Times New Roman"/>
              </a:rPr>
              <a:t>splitting (or duplicating) audio</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To add text or other elements to your video:</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Use the menu on the left-hand toolbar to add to any video clip, just like you do with other media in Canva!  This includes any of the animated graphics available in the elements tab.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28765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an educational video on canva: </a:t>
            </a:r>
            <a:r>
              <a:rPr b="1" lang="en-US">
                <a:latin typeface="Times"/>
                <a:ea typeface="Times"/>
                <a:cs typeface="Times"/>
                <a:sym typeface="Times"/>
              </a:rPr>
              <a:t> </a:t>
            </a:r>
            <a:endParaRPr b="1">
              <a:latin typeface="Times"/>
              <a:ea typeface="Times"/>
              <a:cs typeface="Times"/>
              <a:sym typeface="Times"/>
            </a:endParaRPr>
          </a:p>
        </p:txBody>
      </p:sp>
      <p:sp>
        <p:nvSpPr>
          <p:cNvPr id="202" name="Google Shape;202;p11"/>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203" name="Google Shape;203;p11"/>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204" name="Google Shape;204;p11"/>
          <p:cNvSpPr txBox="1"/>
          <p:nvPr/>
        </p:nvSpPr>
        <p:spPr>
          <a:xfrm>
            <a:off x="519430" y="2830830"/>
            <a:ext cx="7482205" cy="43999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Preview and Share Your Video</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When you are ready to preview your work, click the triangle, or play button, in the top, right-hand corner of the design screen. If everything looks great, you can share your video with others.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Some options for sharing are downloading as a watermark-free MP4, creating a link for others to view the video, or posting it directly to your linked social media accounts.</a:t>
            </a:r>
            <a:endParaRPr b="0" i="0" sz="2800" u="none" cap="none" strike="noStrike">
              <a:solidFill>
                <a:schemeClr val="dk2"/>
              </a:solidFill>
              <a:latin typeface="Times New Roman"/>
              <a:ea typeface="Times New Roman"/>
              <a:cs typeface="Times New Roman"/>
              <a:sym typeface="Times New Roman"/>
            </a:endParaRPr>
          </a:p>
        </p:txBody>
      </p:sp>
      <p:pic>
        <p:nvPicPr>
          <p:cNvPr descr="5 Untitled" id="205" name="Google Shape;205;p11"/>
          <p:cNvPicPr preferRelativeResize="0"/>
          <p:nvPr/>
        </p:nvPicPr>
        <p:blipFill rotWithShape="1">
          <a:blip r:embed="rId3">
            <a:alphaModFix/>
          </a:blip>
          <a:srcRect b="0" l="0" r="0" t="0"/>
          <a:stretch/>
        </p:blipFill>
        <p:spPr>
          <a:xfrm>
            <a:off x="8747125" y="2830830"/>
            <a:ext cx="8111490" cy="50742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822325" y="93091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 presentation  on canva: </a:t>
            </a:r>
            <a:r>
              <a:rPr b="1" lang="en-US">
                <a:latin typeface="Times"/>
                <a:ea typeface="Times"/>
                <a:cs typeface="Times"/>
                <a:sym typeface="Times"/>
              </a:rPr>
              <a:t> </a:t>
            </a:r>
            <a:endParaRPr b="1">
              <a:latin typeface="Times"/>
              <a:ea typeface="Times"/>
              <a:cs typeface="Times"/>
              <a:sym typeface="Times"/>
            </a:endParaRPr>
          </a:p>
        </p:txBody>
      </p:sp>
      <p:sp>
        <p:nvSpPr>
          <p:cNvPr id="211" name="Google Shape;211;p12"/>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212" name="Google Shape;212;p12"/>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213" name="Google Shape;213;p12"/>
          <p:cNvSpPr txBox="1"/>
          <p:nvPr/>
        </p:nvSpPr>
        <p:spPr>
          <a:xfrm>
            <a:off x="113665" y="2143125"/>
            <a:ext cx="11649710" cy="60007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chemeClr val="dk2"/>
                </a:solidFill>
                <a:latin typeface="Times New Roman"/>
                <a:ea typeface="Times New Roman"/>
                <a:cs typeface="Times New Roman"/>
                <a:sym typeface="Times New Roman"/>
              </a:rPr>
              <a:t>Canva can be used for presentations by both individuals and small teams and any large business seeking an integrated tool to create high-quality visuals for their brand. With a library of built-in templates and easy drag-and-drop tools, Canva makes it simple for anyone to make their own design with beautiful visuals.</a:t>
            </a:r>
            <a:endParaRPr b="0" i="0" sz="24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400" u="none" cap="none" strike="noStrike">
                <a:solidFill>
                  <a:schemeClr val="dk2"/>
                </a:solidFill>
                <a:latin typeface="Times New Roman"/>
                <a:ea typeface="Times New Roman"/>
                <a:cs typeface="Times New Roman"/>
                <a:sym typeface="Times New Roman"/>
              </a:rPr>
              <a:t>Why You Should be Making Presentations on Canva</a:t>
            </a:r>
            <a:endParaRPr b="0" i="0" sz="24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400" u="none" cap="none" strike="noStrike">
                <a:solidFill>
                  <a:schemeClr val="dk2"/>
                </a:solidFill>
                <a:latin typeface="Times New Roman"/>
                <a:ea typeface="Times New Roman"/>
                <a:cs typeface="Times New Roman"/>
                <a:sym typeface="Times New Roman"/>
              </a:rPr>
              <a:t>Canva isn’t only to create and download designs like a logo or icons. Canva also has presentation tools to add visual interest to your slideshow designs.</a:t>
            </a:r>
            <a:endParaRPr b="0" i="0" sz="24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400" u="none" cap="none" strike="noStrike">
                <a:solidFill>
                  <a:schemeClr val="dk2"/>
                </a:solidFill>
                <a:latin typeface="Times New Roman"/>
                <a:ea typeface="Times New Roman"/>
                <a:cs typeface="Times New Roman"/>
                <a:sym typeface="Times New Roman"/>
              </a:rPr>
              <a:t>Here are four more reasons:</a:t>
            </a:r>
            <a:endParaRPr b="0" i="0" sz="24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400"/>
              <a:buFont typeface="Arial"/>
              <a:buChar char="•"/>
            </a:pPr>
            <a:r>
              <a:rPr b="0" i="0" lang="en-US" sz="2400" u="none" cap="none" strike="noStrike">
                <a:solidFill>
                  <a:schemeClr val="dk2"/>
                </a:solidFill>
                <a:latin typeface="Times New Roman"/>
                <a:ea typeface="Times New Roman"/>
                <a:cs typeface="Times New Roman"/>
                <a:sym typeface="Times New Roman"/>
              </a:rPr>
              <a:t>Simplicity. Canva is free and easy to use. Canva pro is free during their 30-day trial.</a:t>
            </a:r>
            <a:endParaRPr b="0" i="0" sz="2400" u="none" cap="none" strike="noStrike">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400"/>
              <a:buFont typeface="Arial"/>
              <a:buChar char="•"/>
            </a:pPr>
            <a:r>
              <a:rPr b="0" i="0" lang="en-US" sz="2400" u="none" cap="none" strike="noStrike">
                <a:solidFill>
                  <a:schemeClr val="dk2"/>
                </a:solidFill>
                <a:latin typeface="Times New Roman"/>
                <a:ea typeface="Times New Roman"/>
                <a:cs typeface="Times New Roman"/>
                <a:sym typeface="Times New Roman"/>
              </a:rPr>
              <a:t>Saves time. You can create professional-looking presentations in minutes.</a:t>
            </a:r>
            <a:endParaRPr b="0" i="0" sz="2400" u="none" cap="none" strike="noStrike">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400"/>
              <a:buFont typeface="Arial"/>
              <a:buChar char="•"/>
            </a:pPr>
            <a:r>
              <a:rPr b="0" i="0" lang="en-US" sz="2400" u="none" cap="none" strike="noStrike">
                <a:solidFill>
                  <a:schemeClr val="dk2"/>
                </a:solidFill>
                <a:latin typeface="Times New Roman"/>
                <a:ea typeface="Times New Roman"/>
                <a:cs typeface="Times New Roman"/>
                <a:sym typeface="Times New Roman"/>
              </a:rPr>
              <a:t>Customization. There are thousands of templates and designs to choose from.</a:t>
            </a:r>
            <a:endParaRPr b="0" i="0" sz="2400" u="none" cap="none" strike="noStrike">
              <a:solidFill>
                <a:schemeClr val="dk2"/>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2"/>
              </a:buClr>
              <a:buSzPts val="2400"/>
              <a:buFont typeface="Arial"/>
              <a:buChar char="•"/>
            </a:pPr>
            <a:r>
              <a:rPr b="0" i="0" lang="en-US" sz="2400" u="none" cap="none" strike="noStrike">
                <a:solidFill>
                  <a:schemeClr val="dk2"/>
                </a:solidFill>
                <a:latin typeface="Times New Roman"/>
                <a:ea typeface="Times New Roman"/>
                <a:cs typeface="Times New Roman"/>
                <a:sym typeface="Times New Roman"/>
              </a:rPr>
              <a:t>Easy to share. You can easily share your presentations with others and on social media.</a:t>
            </a:r>
            <a:endParaRPr b="0" i="0" sz="2400" u="none" cap="none" strike="noStrike">
              <a:solidFill>
                <a:schemeClr val="dk2"/>
              </a:solidFill>
              <a:latin typeface="Times New Roman"/>
              <a:ea typeface="Times New Roman"/>
              <a:cs typeface="Times New Roman"/>
              <a:sym typeface="Times New Roman"/>
            </a:endParaRPr>
          </a:p>
          <a:p>
            <a:pPr indent="-304800" lvl="0" marL="457200" marR="0" rtl="0" algn="just">
              <a:spcBef>
                <a:spcPts val="0"/>
              </a:spcBef>
              <a:spcAft>
                <a:spcPts val="0"/>
              </a:spcAft>
              <a:buClr>
                <a:schemeClr val="dk1"/>
              </a:buClr>
              <a:buSzPts val="2400"/>
              <a:buFont typeface="Arial"/>
              <a:buNone/>
            </a:pPr>
            <a:r>
              <a:t/>
            </a:r>
            <a:endParaRPr b="0" i="0" sz="2400" u="none" cap="none" strike="noStrike">
              <a:solidFill>
                <a:schemeClr val="dk2"/>
              </a:solidFill>
              <a:latin typeface="Times New Roman"/>
              <a:ea typeface="Times New Roman"/>
              <a:cs typeface="Times New Roman"/>
              <a:sym typeface="Times New Roman"/>
            </a:endParaRPr>
          </a:p>
        </p:txBody>
      </p:sp>
      <p:pic>
        <p:nvPicPr>
          <p:cNvPr descr="How+to+view+a+set+of+presentation+slides+in+Canva" id="214" name="Google Shape;214;p12"/>
          <p:cNvPicPr preferRelativeResize="0"/>
          <p:nvPr/>
        </p:nvPicPr>
        <p:blipFill rotWithShape="1">
          <a:blip r:embed="rId3">
            <a:alphaModFix/>
          </a:blip>
          <a:srcRect b="0" l="1573" r="0" t="0"/>
          <a:stretch/>
        </p:blipFill>
        <p:spPr>
          <a:xfrm>
            <a:off x="11933555" y="3221990"/>
            <a:ext cx="6279515" cy="3364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type="title"/>
          </p:nvPr>
        </p:nvSpPr>
        <p:spPr>
          <a:xfrm>
            <a:off x="325755" y="591185"/>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 presentation  on canva: </a:t>
            </a:r>
            <a:r>
              <a:rPr b="1" lang="en-US">
                <a:latin typeface="Times"/>
                <a:ea typeface="Times"/>
                <a:cs typeface="Times"/>
                <a:sym typeface="Times"/>
              </a:rPr>
              <a:t> </a:t>
            </a:r>
            <a:endParaRPr b="1">
              <a:latin typeface="Times"/>
              <a:ea typeface="Times"/>
              <a:cs typeface="Times"/>
              <a:sym typeface="Times"/>
            </a:endParaRPr>
          </a:p>
        </p:txBody>
      </p:sp>
      <p:sp>
        <p:nvSpPr>
          <p:cNvPr id="220" name="Google Shape;220;p13"/>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221" name="Google Shape;221;p13"/>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222" name="Google Shape;222;p13"/>
          <p:cNvSpPr txBox="1"/>
          <p:nvPr/>
        </p:nvSpPr>
        <p:spPr>
          <a:xfrm>
            <a:off x="542925" y="1430655"/>
            <a:ext cx="9258935" cy="74161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How to make a presentation</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Make your slides stand out</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Browse millions of images and elements, experiment with layouts, find the right font combination and color scheme for your presentation. Add animations, videos and music for a truly engaging presentation.</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Present with flair</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Try out the various presentation modes and features on Canva. Choose from standard presentation, presenter mode, video recording. Or, on bad hair days, choose an audio-only video presentation mode. Save your slides as a PDF for handouts, export them as PowerPoint .pptx files, or turn them into an interactive website!</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1" i="0" sz="2800" u="none" cap="none" strike="noStrike">
              <a:solidFill>
                <a:schemeClr val="dk2"/>
              </a:solidFill>
              <a:latin typeface="Times"/>
              <a:ea typeface="Times"/>
              <a:cs typeface="Times"/>
              <a:sym typeface="Times"/>
            </a:endParaRPr>
          </a:p>
        </p:txBody>
      </p:sp>
      <p:pic>
        <p:nvPicPr>
          <p:cNvPr descr="How+to+preview+a+Canva+Presentation+template" id="223" name="Google Shape;223;p13"/>
          <p:cNvPicPr preferRelativeResize="0"/>
          <p:nvPr/>
        </p:nvPicPr>
        <p:blipFill rotWithShape="1">
          <a:blip r:embed="rId3">
            <a:alphaModFix/>
          </a:blip>
          <a:srcRect b="0" l="0" r="0" t="0"/>
          <a:stretch/>
        </p:blipFill>
        <p:spPr>
          <a:xfrm>
            <a:off x="9801860" y="3381375"/>
            <a:ext cx="8206105" cy="32219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325755" y="591185"/>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 presentation  on canva: </a:t>
            </a:r>
            <a:r>
              <a:rPr b="1" lang="en-US">
                <a:latin typeface="Times"/>
                <a:ea typeface="Times"/>
                <a:cs typeface="Times"/>
                <a:sym typeface="Times"/>
              </a:rPr>
              <a:t> </a:t>
            </a:r>
            <a:endParaRPr b="1">
              <a:latin typeface="Times"/>
              <a:ea typeface="Times"/>
              <a:cs typeface="Times"/>
              <a:sym typeface="Times"/>
            </a:endParaRPr>
          </a:p>
        </p:txBody>
      </p:sp>
      <p:sp>
        <p:nvSpPr>
          <p:cNvPr id="229" name="Google Shape;229;p14"/>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230" name="Google Shape;230;p14"/>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231" name="Google Shape;231;p14"/>
          <p:cNvSpPr txBox="1"/>
          <p:nvPr/>
        </p:nvSpPr>
        <p:spPr>
          <a:xfrm>
            <a:off x="1016000" y="1771015"/>
            <a:ext cx="8029575" cy="87090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How to make a presentation</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Make your slides stand out</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Browse millions of images and elements, experiment with layouts, find the right font combination and color scheme for your presentation. Add animations, videos and music for a truly engaging presentation.</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Present with flair</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Try out the various presentation modes and features on Canva. Choose from standard presentation, presenter mode, video recording. Or, on bad hair days, choose an audio-only video presentation mode. Save your slides as a PDF for handouts, export them as PowerPoint .pptx files, or turn them into an interactive website!</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1" i="0" sz="2800" u="none" cap="none" strike="noStrike">
              <a:solidFill>
                <a:schemeClr val="dk2"/>
              </a:solidFill>
              <a:latin typeface="Times"/>
              <a:ea typeface="Times"/>
              <a:cs typeface="Times"/>
              <a:sym typeface="Times"/>
            </a:endParaRPr>
          </a:p>
        </p:txBody>
      </p:sp>
      <p:pic>
        <p:nvPicPr>
          <p:cNvPr descr="images (8)" id="232" name="Google Shape;232;p14"/>
          <p:cNvPicPr preferRelativeResize="0"/>
          <p:nvPr/>
        </p:nvPicPr>
        <p:blipFill rotWithShape="1">
          <a:blip r:embed="rId3">
            <a:alphaModFix/>
          </a:blip>
          <a:srcRect b="0" l="0" r="0" t="0"/>
          <a:stretch/>
        </p:blipFill>
        <p:spPr>
          <a:xfrm>
            <a:off x="9224010" y="2450465"/>
            <a:ext cx="8635365" cy="48367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5"/>
          <p:cNvPicPr preferRelativeResize="0"/>
          <p:nvPr>
            <p:ph idx="2" type="body"/>
          </p:nvPr>
        </p:nvPicPr>
        <p:blipFill rotWithShape="1">
          <a:blip r:embed="rId3">
            <a:alphaModFix/>
          </a:blip>
          <a:srcRect b="0" l="0" r="0" t="0"/>
          <a:stretch/>
        </p:blipFill>
        <p:spPr>
          <a:xfrm>
            <a:off x="11250857" y="2790656"/>
            <a:ext cx="6042546" cy="5000207"/>
          </a:xfrm>
          <a:prstGeom prst="rect">
            <a:avLst/>
          </a:prstGeom>
          <a:noFill/>
          <a:ln>
            <a:noFill/>
          </a:ln>
        </p:spPr>
      </p:pic>
      <p:sp>
        <p:nvSpPr>
          <p:cNvPr id="238" name="Google Shape;238;p15"/>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239" name="Google Shape;239;p15"/>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4</a:t>
            </a:r>
            <a:endParaRPr sz="2600"/>
          </a:p>
        </p:txBody>
      </p:sp>
      <p:sp>
        <p:nvSpPr>
          <p:cNvPr id="240" name="Google Shape;240;p15"/>
          <p:cNvSpPr txBox="1"/>
          <p:nvPr/>
        </p:nvSpPr>
        <p:spPr>
          <a:xfrm>
            <a:off x="417195" y="1428750"/>
            <a:ext cx="10322560" cy="772414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How to make a presentation</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Use images from our professional stock library or upload your own</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Our amazing library of over 1 million stock images, graphics and illustrations will enhance your presentation and make it look more professional. Many of these images are free while premium images are offered at a very competitive price.</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It’s free to customize your presentation with your own images.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Once you upload them into Canva’s free presentation software you can use them as many times as you like.</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Brand your presentation for work</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Upload your company logo, save your company colors and choose from over 120 fonts to brand your presentation for work. You can share with your branded presentation with your colleagues so they can use it as a layout to create their own presentation in Canva.</a:t>
            </a:r>
            <a:endParaRPr b="0" i="0" sz="24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246" name="Google Shape;246;p16"/>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4</a:t>
            </a:r>
            <a:endParaRPr sz="2600"/>
          </a:p>
        </p:txBody>
      </p:sp>
      <p:sp>
        <p:nvSpPr>
          <p:cNvPr id="247" name="Google Shape;247;p16"/>
          <p:cNvSpPr txBox="1"/>
          <p:nvPr/>
        </p:nvSpPr>
        <p:spPr>
          <a:xfrm>
            <a:off x="262890" y="1524635"/>
            <a:ext cx="12872720" cy="80321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How to make a presentation</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Choose from professionally designed layouts or create your own</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We’re proud of our extensive library of layouts which make it amazingly easy to create professional presentations with ease. You can use our selection of presentation layouts as many times as you like or create your own unique layout by duplicating an existing design.</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a:buNone/>
            </a:pPr>
            <a:r>
              <a:rPr b="1" i="0" lang="en-US" sz="2800" u="none" cap="none" strike="noStrike">
                <a:solidFill>
                  <a:schemeClr val="dk2"/>
                </a:solidFill>
                <a:latin typeface="Times"/>
                <a:ea typeface="Times"/>
                <a:cs typeface="Times"/>
                <a:sym typeface="Times"/>
              </a:rPr>
              <a:t>Collaborate with your team in real-time</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Whether you’re creating a presentation for the boardroom or the classroom, creating and collaborating on presentations with Canva is simple. To create a team, simply choose those who you would like to collaborate with and once the invitation is accepted you can instantly start creating your presentation together. Play with illustrations, colors, leave comments, and resolve suggestions all within the Canva editor. Teamwork is made easier with Canva’s presentation tool.</a:t>
            </a:r>
            <a:endParaRPr b="0" i="0" sz="24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descr="11" id="248" name="Google Shape;248;p16"/>
          <p:cNvPicPr preferRelativeResize="0"/>
          <p:nvPr>
            <p:ph idx="2" type="body"/>
          </p:nvPr>
        </p:nvPicPr>
        <p:blipFill rotWithShape="1">
          <a:blip r:embed="rId3">
            <a:alphaModFix/>
          </a:blip>
          <a:srcRect b="0" l="0" r="0" t="0"/>
          <a:stretch/>
        </p:blipFill>
        <p:spPr>
          <a:xfrm>
            <a:off x="13135610" y="2528570"/>
            <a:ext cx="4888865" cy="48888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7"/>
          <p:cNvSpPr txBox="1"/>
          <p:nvPr>
            <p:ph idx="1" type="body"/>
          </p:nvPr>
        </p:nvSpPr>
        <p:spPr>
          <a:xfrm>
            <a:off x="434340" y="1537335"/>
            <a:ext cx="9452610" cy="76200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2800"/>
              <a:buNone/>
            </a:pPr>
            <a:r>
              <a:t/>
            </a:r>
            <a:endParaRPr b="1">
              <a:solidFill>
                <a:schemeClr val="dk2"/>
              </a:solidFill>
              <a:latin typeface="Times"/>
              <a:ea typeface="Times"/>
              <a:cs typeface="Times"/>
              <a:sym typeface="Times"/>
            </a:endParaRPr>
          </a:p>
          <a:p>
            <a:pPr indent="0" lvl="0" marL="0" rtl="0" algn="just">
              <a:spcBef>
                <a:spcPts val="560"/>
              </a:spcBef>
              <a:spcAft>
                <a:spcPts val="0"/>
              </a:spcAft>
              <a:buClr>
                <a:schemeClr val="dk1"/>
              </a:buClr>
              <a:buSzPts val="2800"/>
              <a:buNone/>
            </a:pPr>
            <a:r>
              <a:t/>
            </a:r>
            <a:endParaRPr b="1">
              <a:solidFill>
                <a:schemeClr val="dk2"/>
              </a:solidFill>
              <a:latin typeface="Times"/>
              <a:ea typeface="Times"/>
              <a:cs typeface="Times"/>
              <a:sym typeface="Times"/>
            </a:endParaRPr>
          </a:p>
        </p:txBody>
      </p:sp>
      <p:sp>
        <p:nvSpPr>
          <p:cNvPr id="254" name="Google Shape;254;p17"/>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None/>
            </a:pPr>
            <a:r>
              <a:rPr lang="en-US"/>
              <a:t>How to create Infographics on Canva: </a:t>
            </a:r>
            <a:endParaRPr/>
          </a:p>
        </p:txBody>
      </p:sp>
      <p:sp>
        <p:nvSpPr>
          <p:cNvPr id="255" name="Google Shape;255;p17"/>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4</a:t>
            </a:r>
            <a:endParaRPr sz="2600"/>
          </a:p>
        </p:txBody>
      </p:sp>
      <p:sp>
        <p:nvSpPr>
          <p:cNvPr id="256" name="Google Shape;256;p17"/>
          <p:cNvSpPr txBox="1"/>
          <p:nvPr/>
        </p:nvSpPr>
        <p:spPr>
          <a:xfrm>
            <a:off x="1959866" y="1289776"/>
            <a:ext cx="7696200" cy="7542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1. Search for Infographic Design Templates</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Caveat Brush Canva Font</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Search for the ‘Infographic’ on the search bar or you can go with the ‘Infographic’ option from the ‘Create Design’ menu.</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1"/>
              </a:buClr>
              <a:buSzPts val="2800"/>
              <a:buFont typeface="Trebuchet MS"/>
              <a:buNone/>
            </a:pPr>
            <a:r>
              <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2. Choose Your Inographic Template</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Caveat Brush Canva Font</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You can select any of the templates available for free! If you are a pro user, you can also choose the exclusive templates by paying for them.</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1"/>
              </a:buClr>
              <a:buSzPts val="2800"/>
              <a:buFont typeface="Trebuchet MS"/>
              <a:buNone/>
            </a:pPr>
            <a:r>
              <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3. Edit Infographic Elements</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Playfair Display Black Font Pairing</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Edit the template according to your requirements. You can change everything – Text, Fonts, Colors, Elements! You can also change the background colors and adjust everything that goes with your business!</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1"/>
              </a:buClr>
              <a:buSzPts val="2800"/>
              <a:buFont typeface="Trebuchet MS"/>
              <a:buNone/>
            </a:pPr>
            <a:r>
              <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4. Download Finished Infographic</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Playfair Display Black Font Pairing</a:t>
            </a:r>
            <a:endParaRPr b="1" i="0" sz="22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After done editing the complete infographic, all you need to do is to download it and use it wherever you want!</a:t>
            </a:r>
            <a:endParaRPr b="1" i="0" sz="2200" u="none" cap="none" strike="noStrike">
              <a:solidFill>
                <a:schemeClr val="dk2"/>
              </a:solidFill>
              <a:latin typeface="Times"/>
              <a:ea typeface="Times"/>
              <a:cs typeface="Times"/>
              <a:sym typeface="Times"/>
            </a:endParaRPr>
          </a:p>
        </p:txBody>
      </p:sp>
      <p:pic>
        <p:nvPicPr>
          <p:cNvPr descr="Light blue and blue illustrated how to make Infographic" id="257" name="Google Shape;257;p17"/>
          <p:cNvPicPr preferRelativeResize="0"/>
          <p:nvPr/>
        </p:nvPicPr>
        <p:blipFill rotWithShape="1">
          <a:blip r:embed="rId3">
            <a:alphaModFix/>
          </a:blip>
          <a:srcRect b="0" l="0" r="0" t="0"/>
          <a:stretch/>
        </p:blipFill>
        <p:spPr>
          <a:xfrm>
            <a:off x="10941685" y="918845"/>
            <a:ext cx="3542665" cy="88569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8"/>
          <p:cNvSpPr txBox="1"/>
          <p:nvPr>
            <p:ph idx="1" type="body"/>
          </p:nvPr>
        </p:nvSpPr>
        <p:spPr>
          <a:xfrm>
            <a:off x="434340" y="1537335"/>
            <a:ext cx="9452610" cy="76200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2800"/>
              <a:buNone/>
            </a:pPr>
            <a:r>
              <a:t/>
            </a:r>
            <a:endParaRPr b="1">
              <a:solidFill>
                <a:schemeClr val="dk2"/>
              </a:solidFill>
              <a:latin typeface="Times"/>
              <a:ea typeface="Times"/>
              <a:cs typeface="Times"/>
              <a:sym typeface="Times"/>
            </a:endParaRPr>
          </a:p>
          <a:p>
            <a:pPr indent="0" lvl="0" marL="0" rtl="0" algn="just">
              <a:spcBef>
                <a:spcPts val="560"/>
              </a:spcBef>
              <a:spcAft>
                <a:spcPts val="0"/>
              </a:spcAft>
              <a:buClr>
                <a:schemeClr val="dk1"/>
              </a:buClr>
              <a:buSzPts val="2800"/>
              <a:buNone/>
            </a:pPr>
            <a:r>
              <a:t/>
            </a:r>
            <a:endParaRPr b="1">
              <a:solidFill>
                <a:schemeClr val="dk2"/>
              </a:solidFill>
              <a:latin typeface="Times"/>
              <a:ea typeface="Times"/>
              <a:cs typeface="Times"/>
              <a:sym typeface="Times"/>
            </a:endParaRPr>
          </a:p>
        </p:txBody>
      </p:sp>
      <p:sp>
        <p:nvSpPr>
          <p:cNvPr id="263" name="Google Shape;263;p18"/>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None/>
            </a:pPr>
            <a:r>
              <a:rPr lang="en-US"/>
              <a:t>How to create Infographics on Canva: </a:t>
            </a:r>
            <a:endParaRPr/>
          </a:p>
        </p:txBody>
      </p:sp>
      <p:sp>
        <p:nvSpPr>
          <p:cNvPr id="264" name="Google Shape;264;p18"/>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4</a:t>
            </a:r>
            <a:endParaRPr sz="2600"/>
          </a:p>
        </p:txBody>
      </p:sp>
      <p:sp>
        <p:nvSpPr>
          <p:cNvPr id="265" name="Google Shape;265;p18"/>
          <p:cNvSpPr txBox="1"/>
          <p:nvPr/>
        </p:nvSpPr>
        <p:spPr>
          <a:xfrm>
            <a:off x="226695" y="1048385"/>
            <a:ext cx="8360410" cy="89401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2800"/>
              <a:buFont typeface="Times"/>
              <a:buNone/>
            </a:pPr>
            <a:r>
              <a:rPr b="1" i="0" lang="en-US" sz="2800" u="none" cap="none" strike="noStrike">
                <a:solidFill>
                  <a:schemeClr val="dk2"/>
                </a:solidFill>
                <a:latin typeface="Times"/>
                <a:ea typeface="Times"/>
                <a:cs typeface="Times"/>
                <a:sym typeface="Times"/>
              </a:rPr>
              <a:t>Search for Infographic Design Templates</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Search for the ‘Infographic’ on the search bar or you can go with the ‘Infographic’ option from the ‘Create Design’ menu.</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800" u="none" cap="none" strike="noStrike">
                <a:solidFill>
                  <a:schemeClr val="dk2"/>
                </a:solidFill>
                <a:latin typeface="Times"/>
                <a:ea typeface="Times"/>
                <a:cs typeface="Times"/>
                <a:sym typeface="Times"/>
              </a:rPr>
              <a:t>Choose Your Infographic Template</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700"/>
              <a:buFont typeface="Times New Roman"/>
              <a:buNone/>
            </a:pPr>
            <a:r>
              <a:rPr b="0" i="0" lang="en-US" sz="2700" u="none" cap="none" strike="noStrike">
                <a:solidFill>
                  <a:schemeClr val="dk2"/>
                </a:solidFill>
                <a:latin typeface="Times New Roman"/>
                <a:ea typeface="Times New Roman"/>
                <a:cs typeface="Times New Roman"/>
                <a:sym typeface="Times New Roman"/>
              </a:rPr>
              <a:t>You can select any of the templates available for free! If you are a pro user, you can also choose the exclusive templates by paying for them.</a:t>
            </a:r>
            <a:endParaRPr b="1" i="0" sz="27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700"/>
              <a:buFont typeface="Times New Roman"/>
              <a:buNone/>
            </a:pPr>
            <a:r>
              <a:rPr b="0" i="0" lang="en-US" sz="2700" u="none" cap="none" strike="noStrike">
                <a:solidFill>
                  <a:schemeClr val="dk2"/>
                </a:solidFill>
                <a:latin typeface="Times New Roman"/>
                <a:ea typeface="Times New Roman"/>
                <a:cs typeface="Times New Roman"/>
                <a:sym typeface="Times New Roman"/>
              </a:rPr>
              <a:t>After you’ve chosen the right size canvas for your project, Canva rolls out a list of layout options that will serve as the base of your infographics. There are literally hundreds of designs to choose from, but the first 50 are typically the most customizable.</a:t>
            </a:r>
            <a:endParaRPr b="0" i="0" sz="27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700"/>
              <a:buFont typeface="Trebuchet MS"/>
              <a:buNone/>
            </a:pPr>
            <a:r>
              <a:t/>
            </a:r>
            <a:endParaRPr b="0" i="0" sz="27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700"/>
              <a:buFont typeface="Times New Roman"/>
              <a:buNone/>
            </a:pPr>
            <a:r>
              <a:rPr b="0" i="0" lang="en-US" sz="2700" u="none" cap="none" strike="noStrike">
                <a:solidFill>
                  <a:schemeClr val="dk2"/>
                </a:solidFill>
                <a:latin typeface="Times New Roman"/>
                <a:ea typeface="Times New Roman"/>
                <a:cs typeface="Times New Roman"/>
                <a:sym typeface="Times New Roman"/>
              </a:rPr>
              <a:t>Canva offers both free and premium design templates, but the vast majority in this category are free to use. Each template has a variety of options based on the type of data being displayed, the visuals used intended for the design.</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a:t>
            </a:r>
            <a:endParaRPr b="0" i="0" sz="2800" u="none" cap="none" strike="noStrike">
              <a:solidFill>
                <a:schemeClr val="dk2"/>
              </a:solidFill>
              <a:latin typeface="Times New Roman"/>
              <a:ea typeface="Times New Roman"/>
              <a:cs typeface="Times New Roman"/>
              <a:sym typeface="Times New Roman"/>
            </a:endParaRPr>
          </a:p>
        </p:txBody>
      </p:sp>
      <p:pic>
        <p:nvPicPr>
          <p:cNvPr descr="Στιγμιότυπο οθόνης 2022-12-02, 18.17.07" id="266" name="Google Shape;266;p18"/>
          <p:cNvPicPr preferRelativeResize="0"/>
          <p:nvPr/>
        </p:nvPicPr>
        <p:blipFill rotWithShape="1">
          <a:blip r:embed="rId3">
            <a:alphaModFix/>
          </a:blip>
          <a:srcRect b="0" l="0" r="0" t="0"/>
          <a:stretch/>
        </p:blipFill>
        <p:spPr>
          <a:xfrm>
            <a:off x="9076690" y="1256665"/>
            <a:ext cx="8721090" cy="3292475"/>
          </a:xfrm>
          <a:prstGeom prst="rect">
            <a:avLst/>
          </a:prstGeom>
          <a:noFill/>
          <a:ln>
            <a:noFill/>
          </a:ln>
        </p:spPr>
      </p:pic>
      <p:pic>
        <p:nvPicPr>
          <p:cNvPr descr="Στιγμιότυπο οθόνης 2022-12-02, 18.22.16" id="267" name="Google Shape;267;p18"/>
          <p:cNvPicPr preferRelativeResize="0"/>
          <p:nvPr/>
        </p:nvPicPr>
        <p:blipFill rotWithShape="1">
          <a:blip r:embed="rId4">
            <a:alphaModFix/>
          </a:blip>
          <a:srcRect b="0" l="0" r="0" t="0"/>
          <a:stretch/>
        </p:blipFill>
        <p:spPr>
          <a:xfrm>
            <a:off x="9116060" y="4919980"/>
            <a:ext cx="8681720" cy="42373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ph idx="1" type="body"/>
          </p:nvPr>
        </p:nvSpPr>
        <p:spPr>
          <a:xfrm>
            <a:off x="434340" y="1537335"/>
            <a:ext cx="9452610" cy="76200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2800"/>
              <a:buNone/>
            </a:pPr>
            <a:r>
              <a:t/>
            </a:r>
            <a:endParaRPr b="1">
              <a:solidFill>
                <a:schemeClr val="dk2"/>
              </a:solidFill>
              <a:latin typeface="Times"/>
              <a:ea typeface="Times"/>
              <a:cs typeface="Times"/>
              <a:sym typeface="Times"/>
            </a:endParaRPr>
          </a:p>
          <a:p>
            <a:pPr indent="0" lvl="0" marL="0" rtl="0" algn="just">
              <a:spcBef>
                <a:spcPts val="560"/>
              </a:spcBef>
              <a:spcAft>
                <a:spcPts val="0"/>
              </a:spcAft>
              <a:buClr>
                <a:schemeClr val="dk1"/>
              </a:buClr>
              <a:buSzPts val="2800"/>
              <a:buNone/>
            </a:pPr>
            <a:r>
              <a:t/>
            </a:r>
            <a:endParaRPr b="1">
              <a:solidFill>
                <a:schemeClr val="dk2"/>
              </a:solidFill>
              <a:latin typeface="Times"/>
              <a:ea typeface="Times"/>
              <a:cs typeface="Times"/>
              <a:sym typeface="Times"/>
            </a:endParaRPr>
          </a:p>
        </p:txBody>
      </p:sp>
      <p:sp>
        <p:nvSpPr>
          <p:cNvPr id="273" name="Google Shape;273;p19"/>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None/>
            </a:pPr>
            <a:r>
              <a:rPr lang="en-US"/>
              <a:t>How to create Infographics on Canva: </a:t>
            </a:r>
            <a:endParaRPr/>
          </a:p>
        </p:txBody>
      </p:sp>
      <p:sp>
        <p:nvSpPr>
          <p:cNvPr id="274" name="Google Shape;274;p19"/>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4</a:t>
            </a:r>
            <a:endParaRPr sz="2600"/>
          </a:p>
        </p:txBody>
      </p:sp>
      <p:sp>
        <p:nvSpPr>
          <p:cNvPr id="275" name="Google Shape;275;p19"/>
          <p:cNvSpPr txBox="1"/>
          <p:nvPr/>
        </p:nvSpPr>
        <p:spPr>
          <a:xfrm>
            <a:off x="434340" y="1332230"/>
            <a:ext cx="9451975" cy="82784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2800"/>
              <a:buFont typeface="Times"/>
              <a:buNone/>
            </a:pPr>
            <a:r>
              <a:rPr b="1" i="0" lang="en-US" sz="2800" u="none" cap="none" strike="noStrike">
                <a:solidFill>
                  <a:schemeClr val="dk2"/>
                </a:solidFill>
                <a:latin typeface="Times"/>
                <a:ea typeface="Times"/>
                <a:cs typeface="Times"/>
                <a:sym typeface="Times"/>
              </a:rPr>
              <a:t>Edit Infographic Elements</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Edit the template according to your requirements. You can change everything – Text, Fonts, Colors, Elements! You can also change the background colors and adjust everything that goes with your business!</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Now that you’ve selected a stunning template, it’s time to choose an eye-catching background. Canva provides unique infographic skins for free, and you can pick from a library of different patterns, colors, and design elements.</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To change the background, click on the background icon in the left sidebar. The background options are sorted by color and include everything from solid colors and macro-photography, to quirky sketches and minimalist patterns. Choose one that aligns with your brand.</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p:txBody>
      </p:sp>
      <p:pic>
        <p:nvPicPr>
          <p:cNvPr descr="Στιγμιότυπο οθόνης 2022-12-02, 18.25.33" id="276" name="Google Shape;276;p19"/>
          <p:cNvPicPr preferRelativeResize="0"/>
          <p:nvPr/>
        </p:nvPicPr>
        <p:blipFill rotWithShape="1">
          <a:blip r:embed="rId3">
            <a:alphaModFix/>
          </a:blip>
          <a:srcRect b="0" l="0" r="0" t="0"/>
          <a:stretch/>
        </p:blipFill>
        <p:spPr>
          <a:xfrm>
            <a:off x="10724515" y="5076825"/>
            <a:ext cx="7108190" cy="3111500"/>
          </a:xfrm>
          <a:prstGeom prst="rect">
            <a:avLst/>
          </a:prstGeom>
          <a:noFill/>
          <a:ln>
            <a:noFill/>
          </a:ln>
        </p:spPr>
      </p:pic>
      <p:pic>
        <p:nvPicPr>
          <p:cNvPr descr="Στιγμιότυπο οθόνης 2022-12-02, 18.26.59" id="277" name="Google Shape;277;p19"/>
          <p:cNvPicPr preferRelativeResize="0"/>
          <p:nvPr/>
        </p:nvPicPr>
        <p:blipFill rotWithShape="1">
          <a:blip r:embed="rId4">
            <a:alphaModFix/>
          </a:blip>
          <a:srcRect b="0" l="0" r="0" t="0"/>
          <a:stretch/>
        </p:blipFill>
        <p:spPr>
          <a:xfrm>
            <a:off x="10724515" y="1332230"/>
            <a:ext cx="7108190" cy="3413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609600" y="1028700"/>
            <a:ext cx="8008296" cy="762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2400"/>
              <a:buFont typeface="Times New Roman"/>
              <a:buNone/>
            </a:pPr>
            <a:br>
              <a:rPr lang="en-US" sz="2400"/>
            </a:br>
            <a:r>
              <a:rPr lang="en-US" sz="3200"/>
              <a:t>OBJECTIVES:</a:t>
            </a:r>
            <a:br>
              <a:rPr lang="en-US" sz="2400"/>
            </a:br>
            <a:br>
              <a:rPr lang="en-US" sz="2400"/>
            </a:br>
            <a:br>
              <a:rPr lang="en-US" sz="2400"/>
            </a:br>
            <a:r>
              <a:rPr b="0" lang="en-US" sz="2400" cap="none"/>
              <a:t>upon completion of this module learners will:</a:t>
            </a:r>
            <a:br>
              <a:rPr b="0" lang="en-US" sz="2400" cap="none"/>
            </a:br>
            <a:br>
              <a:rPr b="0" lang="en-US" sz="2400" cap="none"/>
            </a:br>
            <a:r>
              <a:rPr b="0" lang="en-US" sz="2400" cap="none"/>
              <a:t>●  have a be able to create educational Videos and Presentations.</a:t>
            </a:r>
            <a:br>
              <a:rPr b="0" lang="en-US" sz="2400" cap="none"/>
            </a:br>
            <a:br>
              <a:rPr b="0" lang="en-US" sz="2400" cap="none"/>
            </a:br>
            <a:r>
              <a:rPr b="0" lang="en-US" sz="2400" cap="none"/>
              <a:t>●  know and be able to to create Infographics for language learning</a:t>
            </a:r>
            <a:br>
              <a:rPr b="0" lang="en-US" sz="2400" cap="none"/>
            </a:br>
            <a:br>
              <a:rPr b="0" lang="en-US" sz="2400" cap="none"/>
            </a:br>
            <a:r>
              <a:rPr b="0" lang="en-US" sz="2400" cap="none"/>
              <a:t>●  identify and choose the best online tools suits and even enhance them in the online classroom. </a:t>
            </a:r>
            <a:br>
              <a:rPr lang="en-US" sz="2400"/>
            </a:br>
            <a:br>
              <a:rPr lang="en-US"/>
            </a:br>
            <a:br>
              <a:rPr lang="en-US"/>
            </a:br>
            <a:endParaRPr/>
          </a:p>
        </p:txBody>
      </p:sp>
      <p:sp>
        <p:nvSpPr>
          <p:cNvPr id="120" name="Google Shape;120;p2"/>
          <p:cNvSpPr txBox="1"/>
          <p:nvPr>
            <p:ph idx="1" type="body"/>
          </p:nvPr>
        </p:nvSpPr>
        <p:spPr>
          <a:xfrm>
            <a:off x="9571" y="26216"/>
            <a:ext cx="838200" cy="7953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600"/>
              <a:buNone/>
            </a:pPr>
            <a:r>
              <a:rPr lang="en-US" sz="2600"/>
              <a:t>1</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0"/>
          <p:cNvSpPr txBox="1"/>
          <p:nvPr>
            <p:ph idx="1" type="body"/>
          </p:nvPr>
        </p:nvSpPr>
        <p:spPr>
          <a:xfrm>
            <a:off x="434340" y="1537335"/>
            <a:ext cx="9452610" cy="76200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2800"/>
              <a:buNone/>
            </a:pPr>
            <a:r>
              <a:t/>
            </a:r>
            <a:endParaRPr b="1">
              <a:solidFill>
                <a:schemeClr val="dk2"/>
              </a:solidFill>
              <a:latin typeface="Times"/>
              <a:ea typeface="Times"/>
              <a:cs typeface="Times"/>
              <a:sym typeface="Times"/>
            </a:endParaRPr>
          </a:p>
          <a:p>
            <a:pPr indent="0" lvl="0" marL="0" rtl="0" algn="just">
              <a:spcBef>
                <a:spcPts val="560"/>
              </a:spcBef>
              <a:spcAft>
                <a:spcPts val="0"/>
              </a:spcAft>
              <a:buClr>
                <a:schemeClr val="dk1"/>
              </a:buClr>
              <a:buSzPts val="2800"/>
              <a:buNone/>
            </a:pPr>
            <a:r>
              <a:t/>
            </a:r>
            <a:endParaRPr b="1">
              <a:solidFill>
                <a:schemeClr val="dk2"/>
              </a:solidFill>
              <a:latin typeface="Times"/>
              <a:ea typeface="Times"/>
              <a:cs typeface="Times"/>
              <a:sym typeface="Times"/>
            </a:endParaRPr>
          </a:p>
        </p:txBody>
      </p:sp>
      <p:sp>
        <p:nvSpPr>
          <p:cNvPr id="283" name="Google Shape;283;p20"/>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None/>
            </a:pPr>
            <a:r>
              <a:rPr lang="en-US"/>
              <a:t>How to create Infographics on Canva: </a:t>
            </a:r>
            <a:endParaRPr/>
          </a:p>
        </p:txBody>
      </p:sp>
      <p:sp>
        <p:nvSpPr>
          <p:cNvPr id="284" name="Google Shape;284;p20"/>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4</a:t>
            </a:r>
            <a:endParaRPr sz="2600"/>
          </a:p>
        </p:txBody>
      </p:sp>
      <p:sp>
        <p:nvSpPr>
          <p:cNvPr id="285" name="Google Shape;285;p20"/>
          <p:cNvSpPr txBox="1"/>
          <p:nvPr/>
        </p:nvSpPr>
        <p:spPr>
          <a:xfrm>
            <a:off x="302260" y="1067435"/>
            <a:ext cx="17426940" cy="1000188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2800"/>
              <a:buFont typeface="Times New Roman"/>
              <a:buNone/>
            </a:pPr>
            <a:r>
              <a:rPr b="1" i="0" lang="en-US" sz="2800" u="none" cap="none" strike="noStrike">
                <a:solidFill>
                  <a:schemeClr val="dk2"/>
                </a:solidFill>
                <a:latin typeface="Times New Roman"/>
                <a:ea typeface="Times New Roman"/>
                <a:cs typeface="Times New Roman"/>
                <a:sym typeface="Times New Roman"/>
              </a:rPr>
              <a:t>Add graphical elements</a:t>
            </a:r>
            <a:endParaRPr b="1"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The ease at which Canva lets you add graphic elements is a big reason why we decided to choose Canva for our ‘how to create an infographic’ guide. Infographics are so effective because they use powerful imagery to convey key data points. Be sure you’re picking relevant images to represent your info.</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Canva has categorized its graphical elements into “images”, “grids”, “charts”, “frames”, “shapes”, “illustrations”, and “icons”. Under the “elements” tab, you will find an icon for just about every niche. To give you a feeling of the variety, we have created our infographics using some of the elements available in Canva</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a:buNone/>
            </a:pPr>
            <a:r>
              <a:rPr b="1" i="0" lang="en-US" sz="2800" u="none" cap="none" strike="noStrike">
                <a:solidFill>
                  <a:schemeClr val="dk2"/>
                </a:solidFill>
                <a:latin typeface="Times"/>
                <a:ea typeface="Times"/>
                <a:cs typeface="Times"/>
                <a:sym typeface="Times"/>
              </a:rPr>
              <a:t>Download your file</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When you’ve settled on the perfect design for your infographic, click the download button to bring up a list of file types.</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2"/>
              </a:buClr>
              <a:buSzPts val="2800"/>
              <a:buFont typeface="Times New Roman"/>
              <a:buNone/>
            </a:pPr>
            <a:r>
              <a:rPr b="0" i="0" lang="en-US" sz="2800" u="none" cap="none" strike="noStrike">
                <a:solidFill>
                  <a:schemeClr val="dk2"/>
                </a:solidFill>
                <a:latin typeface="Times New Roman"/>
                <a:ea typeface="Times New Roman"/>
                <a:cs typeface="Times New Roman"/>
                <a:sym typeface="Times New Roman"/>
              </a:rPr>
              <a:t>Adjacent to that button is the sharing  and dowload options.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p:txBody>
      </p:sp>
      <p:pic>
        <p:nvPicPr>
          <p:cNvPr descr="Στιγμιότυπο οθόνης 2022-12-02, 18.28.54" id="286" name="Google Shape;286;p20"/>
          <p:cNvPicPr preferRelativeResize="0"/>
          <p:nvPr/>
        </p:nvPicPr>
        <p:blipFill rotWithShape="1">
          <a:blip r:embed="rId3">
            <a:alphaModFix/>
          </a:blip>
          <a:srcRect b="0" l="0" r="0" t="0"/>
          <a:stretch/>
        </p:blipFill>
        <p:spPr>
          <a:xfrm>
            <a:off x="5711190" y="4787265"/>
            <a:ext cx="6864985" cy="33420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1"/>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None/>
            </a:pPr>
            <a:r>
              <a:rPr lang="en-US"/>
              <a:t>Additional features Resources:</a:t>
            </a:r>
            <a:endParaRPr/>
          </a:p>
        </p:txBody>
      </p:sp>
      <p:sp>
        <p:nvSpPr>
          <p:cNvPr id="292" name="Google Shape;292;p21"/>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6</a:t>
            </a:r>
            <a:endParaRPr sz="2600"/>
          </a:p>
        </p:txBody>
      </p:sp>
      <p:pic>
        <p:nvPicPr>
          <p:cNvPr id="293" name="Google Shape;293;p21"/>
          <p:cNvPicPr preferRelativeResize="0"/>
          <p:nvPr/>
        </p:nvPicPr>
        <p:blipFill rotWithShape="1">
          <a:blip r:embed="rId3">
            <a:alphaModFix/>
          </a:blip>
          <a:srcRect b="0" l="0" r="0" t="0"/>
          <a:stretch/>
        </p:blipFill>
        <p:spPr>
          <a:xfrm>
            <a:off x="11512979" y="5067300"/>
            <a:ext cx="4771313" cy="3886200"/>
          </a:xfrm>
          <a:prstGeom prst="rect">
            <a:avLst/>
          </a:prstGeom>
          <a:noFill/>
          <a:ln>
            <a:noFill/>
          </a:ln>
        </p:spPr>
      </p:pic>
      <p:sp>
        <p:nvSpPr>
          <p:cNvPr id="294" name="Google Shape;294;p21"/>
          <p:cNvSpPr txBox="1"/>
          <p:nvPr/>
        </p:nvSpPr>
        <p:spPr>
          <a:xfrm>
            <a:off x="650875" y="2472055"/>
            <a:ext cx="9082405" cy="43999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Another useful tool to create presentations, games and useful material for your online class is Genially!</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It is a web-based tool, available in a free version, that allows you to create animated infographics, interactive presentations and even escape games. You can use this tool to present content to your students in a fun way.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Or offer it to your students as a visual aid during their oral presentations.</a:t>
            </a:r>
            <a:endParaRPr b="0" i="0" sz="2800" u="none" cap="none" strike="noStrike">
              <a:solidFill>
                <a:schemeClr val="dk2"/>
              </a:solidFill>
              <a:latin typeface="Times New Roman"/>
              <a:ea typeface="Times New Roman"/>
              <a:cs typeface="Times New Roman"/>
              <a:sym typeface="Times New Roman"/>
            </a:endParaRPr>
          </a:p>
        </p:txBody>
      </p:sp>
      <p:pic>
        <p:nvPicPr>
          <p:cNvPr descr="αρχείο λήψης (4)" id="295" name="Google Shape;295;p21"/>
          <p:cNvPicPr preferRelativeResize="0"/>
          <p:nvPr/>
        </p:nvPicPr>
        <p:blipFill rotWithShape="1">
          <a:blip r:embed="rId4">
            <a:alphaModFix/>
          </a:blip>
          <a:srcRect b="0" l="0" r="0" t="0"/>
          <a:stretch/>
        </p:blipFill>
        <p:spPr>
          <a:xfrm>
            <a:off x="11513185" y="1721485"/>
            <a:ext cx="4937760" cy="26085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2"/>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None/>
            </a:pPr>
            <a:r>
              <a:rPr lang="en-US"/>
              <a:t>Key Takeaways: </a:t>
            </a:r>
            <a:endParaRPr/>
          </a:p>
        </p:txBody>
      </p:sp>
      <p:sp>
        <p:nvSpPr>
          <p:cNvPr id="301" name="Google Shape;301;p22"/>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12</a:t>
            </a:r>
            <a:endParaRPr sz="2600"/>
          </a:p>
        </p:txBody>
      </p:sp>
      <p:pic>
        <p:nvPicPr>
          <p:cNvPr id="302" name="Google Shape;302;p22"/>
          <p:cNvPicPr preferRelativeResize="0"/>
          <p:nvPr/>
        </p:nvPicPr>
        <p:blipFill rotWithShape="1">
          <a:blip r:embed="rId3">
            <a:alphaModFix/>
          </a:blip>
          <a:srcRect b="0" l="0" r="0" t="0"/>
          <a:stretch/>
        </p:blipFill>
        <p:spPr>
          <a:xfrm>
            <a:off x="8763000" y="2247900"/>
            <a:ext cx="6972695" cy="5145175"/>
          </a:xfrm>
          <a:prstGeom prst="rect">
            <a:avLst/>
          </a:prstGeom>
          <a:noFill/>
          <a:ln>
            <a:noFill/>
          </a:ln>
        </p:spPr>
      </p:pic>
      <p:sp>
        <p:nvSpPr>
          <p:cNvPr id="303" name="Google Shape;303;p22"/>
          <p:cNvSpPr txBox="1"/>
          <p:nvPr/>
        </p:nvSpPr>
        <p:spPr>
          <a:xfrm>
            <a:off x="2895600" y="2247900"/>
            <a:ext cx="5447905" cy="56927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600"/>
              <a:buFont typeface="Times New Roman"/>
              <a:buAutoNum type="arabicPeriod"/>
            </a:pPr>
            <a:r>
              <a:rPr b="0" i="0" lang="en-US" sz="2600" u="none" cap="none" strike="noStrike">
                <a:solidFill>
                  <a:schemeClr val="dk1"/>
                </a:solidFill>
                <a:latin typeface="Times New Roman"/>
                <a:ea typeface="Times New Roman"/>
                <a:cs typeface="Times New Roman"/>
                <a:sym typeface="Times New Roman"/>
              </a:rPr>
              <a:t>Research different platforms, which one best suits your needs?</a:t>
            </a:r>
            <a:endParaRPr b="0" i="0" sz="2600" u="none" cap="none" strike="noStrike">
              <a:solidFill>
                <a:schemeClr val="dk1"/>
              </a:solidFill>
              <a:latin typeface="Times New Roman"/>
              <a:ea typeface="Times New Roman"/>
              <a:cs typeface="Times New Roman"/>
              <a:sym typeface="Times New Roman"/>
            </a:endParaRPr>
          </a:p>
          <a:p>
            <a:pPr indent="-292100" lvl="0" marL="457200" marR="0" rtl="0" algn="l">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600"/>
              <a:buFont typeface="Trebuchet MS"/>
              <a:buAutoNum type="arabicPeriod"/>
            </a:pPr>
            <a:r>
              <a:rPr b="0" i="0" lang="en-US" sz="2600" u="none" cap="none" strike="noStrike">
                <a:solidFill>
                  <a:schemeClr val="dk1"/>
                </a:solidFill>
                <a:latin typeface="Times New Roman"/>
                <a:ea typeface="Times New Roman"/>
                <a:cs typeface="Times New Roman"/>
                <a:sym typeface="Times New Roman"/>
              </a:rPr>
              <a:t>When you have chosen your      platform, ensure you understand all of its features – watch videos, read instructions  &amp; talk to others who already use the same platform. </a:t>
            </a:r>
            <a:endParaRPr b="0" i="0" sz="2600" u="none" cap="none" strike="noStrike">
              <a:solidFill>
                <a:schemeClr val="dk1"/>
              </a:solidFill>
              <a:latin typeface="Times New Roman"/>
              <a:ea typeface="Times New Roman"/>
              <a:cs typeface="Times New Roman"/>
              <a:sym typeface="Times New Roman"/>
            </a:endParaRPr>
          </a:p>
          <a:p>
            <a:pPr indent="-292100" lvl="0" marL="457200" marR="0" rtl="0" algn="l">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600"/>
              <a:buFont typeface="Trebuchet MS"/>
              <a:buAutoNum type="arabicPeriod"/>
            </a:pPr>
            <a:r>
              <a:rPr b="0" i="0" lang="en-US" sz="2600" u="none" cap="none" strike="noStrike">
                <a:solidFill>
                  <a:schemeClr val="dk1"/>
                </a:solidFill>
                <a:latin typeface="Times New Roman"/>
                <a:ea typeface="Times New Roman"/>
                <a:cs typeface="Times New Roman"/>
                <a:sym typeface="Times New Roman"/>
              </a:rPr>
              <a:t>Use your creativity!</a:t>
            </a:r>
            <a:endParaRPr b="0" i="0" sz="2600" u="none" cap="none" strike="noStrike">
              <a:solidFill>
                <a:schemeClr val="dk1"/>
              </a:solidFill>
              <a:latin typeface="Times New Roman"/>
              <a:ea typeface="Times New Roman"/>
              <a:cs typeface="Times New Roman"/>
              <a:sym typeface="Times New Roman"/>
            </a:endParaRPr>
          </a:p>
          <a:p>
            <a:pPr indent="-292100" lvl="0" marL="457200" marR="0" rtl="0" algn="l">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a:p>
            <a:pPr indent="-292100" lvl="0" marL="457200" marR="0" rtl="0" algn="l">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a:p>
            <a:pPr indent="-292100" lvl="0" marL="457200" marR="0" rtl="0" algn="l">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1471958" y="916305"/>
            <a:ext cx="14857588"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Times New Roman"/>
              <a:buNone/>
            </a:pPr>
            <a:r>
              <a:rPr lang="en-US" sz="3600"/>
              <a:t>What is Canva:</a:t>
            </a:r>
            <a:endParaRPr sz="3600"/>
          </a:p>
        </p:txBody>
      </p:sp>
      <p:sp>
        <p:nvSpPr>
          <p:cNvPr id="126" name="Google Shape;126;p3"/>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127" name="Google Shape;127;p3"/>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2</a:t>
            </a:r>
            <a:endParaRPr sz="2600"/>
          </a:p>
        </p:txBody>
      </p:sp>
      <p:sp>
        <p:nvSpPr>
          <p:cNvPr id="128" name="Google Shape;128;p3"/>
          <p:cNvSpPr txBox="1"/>
          <p:nvPr/>
        </p:nvSpPr>
        <p:spPr>
          <a:xfrm>
            <a:off x="1471930" y="2425065"/>
            <a:ext cx="15390600" cy="468960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Canva is an Australian graphic design platform that is used to create social media graphics and presentations.</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just">
              <a:spcBef>
                <a:spcPts val="560"/>
              </a:spcBef>
              <a:spcAft>
                <a:spcPts val="0"/>
              </a:spcAft>
              <a:buClr>
                <a:schemeClr val="dk1"/>
              </a:buClr>
              <a:buSzPts val="2800"/>
              <a:buFont typeface="Trebuchet MS"/>
              <a:buNone/>
            </a:pPr>
            <a:r>
              <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just">
              <a:spcBef>
                <a:spcPts val="56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r>
              <a:rPr b="0" i="0" lang="en-US" sz="2800" u="none" cap="none" strike="noStrike">
                <a:solidFill>
                  <a:schemeClr val="dk1"/>
                </a:solidFill>
                <a:latin typeface="Times New Roman"/>
                <a:ea typeface="Times New Roman"/>
                <a:cs typeface="Times New Roman"/>
                <a:sym typeface="Times New Roman"/>
              </a:rPr>
              <a:t> The app includes readymade templates for users to use, and the platform is free and offers paid subscriptions such as Canva Pro and Canva for Enterprise for additional functionality. In 2021, Canva launched a video editing tool.</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just">
              <a:spcBef>
                <a:spcPts val="560"/>
              </a:spcBef>
              <a:spcAft>
                <a:spcPts val="0"/>
              </a:spcAft>
              <a:buClr>
                <a:schemeClr val="dk1"/>
              </a:buClr>
              <a:buSzPts val="2800"/>
              <a:buFont typeface="Trebuchet MS"/>
              <a:buNone/>
            </a:pPr>
            <a:r>
              <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just">
              <a:spcBef>
                <a:spcPts val="56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r>
              <a:rPr b="0" i="0" lang="en-US" sz="2800" u="none" cap="none" strike="noStrike">
                <a:solidFill>
                  <a:schemeClr val="dk1"/>
                </a:solidFill>
                <a:latin typeface="Times New Roman"/>
                <a:ea typeface="Times New Roman"/>
                <a:cs typeface="Times New Roman"/>
                <a:sym typeface="Times New Roman"/>
              </a:rPr>
              <a:t>Users can also pay for physical products to be printed and shipped. The company has announced it intends to compete with Google and Microsoft in the office software category, with website and whiteboard products.</a:t>
            </a:r>
            <a:endParaRPr b="0" i="0" sz="2800" u="none" cap="none" strike="noStrike">
              <a:solidFill>
                <a:schemeClr val="dk1"/>
              </a:solidFill>
              <a:latin typeface="Times New Roman"/>
              <a:ea typeface="Times New Roman"/>
              <a:cs typeface="Times New Roman"/>
              <a:sym typeface="Times New Roman"/>
            </a:endParaRPr>
          </a:p>
        </p:txBody>
      </p:sp>
      <p:pic>
        <p:nvPicPr>
          <p:cNvPr descr="Canva_Logo" id="129" name="Google Shape;129;p3"/>
          <p:cNvPicPr preferRelativeResize="0"/>
          <p:nvPr/>
        </p:nvPicPr>
        <p:blipFill rotWithShape="1">
          <a:blip r:embed="rId3">
            <a:alphaModFix/>
          </a:blip>
          <a:srcRect b="0" l="0" r="0" t="0"/>
          <a:stretch/>
        </p:blipFill>
        <p:spPr>
          <a:xfrm>
            <a:off x="7640955" y="735330"/>
            <a:ext cx="3006090" cy="11487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idx="1" type="body"/>
          </p:nvPr>
        </p:nvSpPr>
        <p:spPr>
          <a:xfrm>
            <a:off x="890905" y="3094355"/>
            <a:ext cx="6661785" cy="5791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None/>
            </a:pPr>
            <a:r>
              <a:rPr b="1" lang="en-US" sz="3600" u="sng">
                <a:latin typeface="Times"/>
                <a:ea typeface="Times"/>
                <a:cs typeface="Times"/>
                <a:sym typeface="Times"/>
              </a:rPr>
              <a:t>Pros</a:t>
            </a:r>
            <a:endParaRPr/>
          </a:p>
          <a:p>
            <a:pPr indent="-342900" lvl="0" marL="342900" rtl="0" algn="just">
              <a:spcBef>
                <a:spcPts val="400"/>
              </a:spcBef>
              <a:spcAft>
                <a:spcPts val="0"/>
              </a:spcAft>
              <a:buClr>
                <a:schemeClr val="dk1"/>
              </a:buClr>
              <a:buSzPts val="2000"/>
              <a:buFont typeface="Noto Sans Symbols"/>
              <a:buChar char="❖"/>
            </a:pPr>
            <a:r>
              <a:rPr lang="en-US" sz="2000"/>
              <a:t>Even a Non-Designer Can Become a Designer Using Canva</a:t>
            </a:r>
            <a:endParaRPr sz="2000"/>
          </a:p>
          <a:p>
            <a:pPr indent="-342900" lvl="0" marL="342900" rtl="0" algn="just">
              <a:spcBef>
                <a:spcPts val="400"/>
              </a:spcBef>
              <a:spcAft>
                <a:spcPts val="0"/>
              </a:spcAft>
              <a:buClr>
                <a:schemeClr val="dk1"/>
              </a:buClr>
              <a:buSzPts val="2000"/>
              <a:buFont typeface="Noto Sans Symbols"/>
              <a:buChar char="❖"/>
            </a:pPr>
            <a:r>
              <a:rPr lang="en-US" sz="2000"/>
              <a:t>Canva is Very Simple to Use and User-Friendly</a:t>
            </a:r>
            <a:endParaRPr sz="2000"/>
          </a:p>
          <a:p>
            <a:pPr indent="-342900" lvl="0" marL="342900" rtl="0" algn="just">
              <a:spcBef>
                <a:spcPts val="400"/>
              </a:spcBef>
              <a:spcAft>
                <a:spcPts val="0"/>
              </a:spcAft>
              <a:buClr>
                <a:schemeClr val="dk1"/>
              </a:buClr>
              <a:buSzPts val="2000"/>
              <a:buFont typeface="Noto Sans Symbols"/>
              <a:buChar char="❖"/>
            </a:pPr>
            <a:r>
              <a:rPr lang="en-US" sz="2000"/>
              <a:t>Canva Provides Social Media Templates</a:t>
            </a:r>
            <a:endParaRPr sz="2000"/>
          </a:p>
          <a:p>
            <a:pPr indent="-342900" lvl="0" marL="342900" rtl="0" algn="just">
              <a:spcBef>
                <a:spcPts val="400"/>
              </a:spcBef>
              <a:spcAft>
                <a:spcPts val="0"/>
              </a:spcAft>
              <a:buClr>
                <a:schemeClr val="dk1"/>
              </a:buClr>
              <a:buSzPts val="2000"/>
              <a:buFont typeface="Noto Sans Symbols"/>
              <a:buChar char="❖"/>
            </a:pPr>
            <a:r>
              <a:rPr lang="en-US" sz="2000"/>
              <a:t>Canva is Budget-Friendly</a:t>
            </a:r>
            <a:endParaRPr sz="2000"/>
          </a:p>
          <a:p>
            <a:pPr indent="-342900" lvl="0" marL="342900" rtl="0" algn="just">
              <a:spcBef>
                <a:spcPts val="400"/>
              </a:spcBef>
              <a:spcAft>
                <a:spcPts val="0"/>
              </a:spcAft>
              <a:buClr>
                <a:schemeClr val="dk1"/>
              </a:buClr>
              <a:buSzPts val="2000"/>
              <a:buFont typeface="Noto Sans Symbols"/>
              <a:buChar char="❖"/>
            </a:pPr>
            <a:r>
              <a:rPr lang="en-US" sz="2000"/>
              <a:t>Canva Offers a Variety of Templates and Elements</a:t>
            </a:r>
            <a:endParaRPr sz="2000"/>
          </a:p>
          <a:p>
            <a:pPr indent="-342900" lvl="0" marL="342900" rtl="0" algn="just">
              <a:spcBef>
                <a:spcPts val="400"/>
              </a:spcBef>
              <a:spcAft>
                <a:spcPts val="0"/>
              </a:spcAft>
              <a:buClr>
                <a:schemeClr val="dk1"/>
              </a:buClr>
              <a:buSzPts val="2000"/>
              <a:buFont typeface="Noto Sans Symbols"/>
              <a:buChar char="❖"/>
            </a:pPr>
            <a:r>
              <a:rPr lang="en-US" sz="2000"/>
              <a:t>Templates Can be Altered to be More Custom</a:t>
            </a:r>
            <a:endParaRPr sz="2000"/>
          </a:p>
          <a:p>
            <a:pPr indent="-342900" lvl="0" marL="342900" rtl="0" algn="just">
              <a:spcBef>
                <a:spcPts val="400"/>
              </a:spcBef>
              <a:spcAft>
                <a:spcPts val="0"/>
              </a:spcAft>
              <a:buClr>
                <a:schemeClr val="dk1"/>
              </a:buClr>
              <a:buSzPts val="2000"/>
              <a:buFont typeface="Noto Sans Symbols"/>
              <a:buChar char="❖"/>
            </a:pPr>
            <a:r>
              <a:rPr lang="en-US" sz="2000"/>
              <a:t>Canva Offers a Professional Look</a:t>
            </a:r>
            <a:endParaRPr sz="2000"/>
          </a:p>
          <a:p>
            <a:pPr indent="-342900" lvl="0" marL="342900" rtl="0" algn="just">
              <a:spcBef>
                <a:spcPts val="400"/>
              </a:spcBef>
              <a:spcAft>
                <a:spcPts val="0"/>
              </a:spcAft>
              <a:buClr>
                <a:schemeClr val="dk1"/>
              </a:buClr>
              <a:buSzPts val="2000"/>
              <a:buFont typeface="Noto Sans Symbols"/>
              <a:buChar char="❖"/>
            </a:pPr>
            <a:r>
              <a:rPr lang="en-US" sz="2000"/>
              <a:t>Canva Offers a Stock Photography Usage</a:t>
            </a:r>
            <a:endParaRPr sz="2000"/>
          </a:p>
          <a:p>
            <a:pPr indent="-342900" lvl="0" marL="342900" rtl="0" algn="just">
              <a:spcBef>
                <a:spcPts val="400"/>
              </a:spcBef>
              <a:spcAft>
                <a:spcPts val="0"/>
              </a:spcAft>
              <a:buClr>
                <a:schemeClr val="dk1"/>
              </a:buClr>
              <a:buSzPts val="2000"/>
              <a:buFont typeface="Noto Sans Symbols"/>
              <a:buChar char="❖"/>
            </a:pPr>
            <a:r>
              <a:rPr lang="en-US" sz="2000"/>
              <a:t>Team Access</a:t>
            </a:r>
            <a:endParaRPr sz="2000"/>
          </a:p>
          <a:p>
            <a:pPr indent="-342900" lvl="0" marL="342900" rtl="0" algn="just">
              <a:spcBef>
                <a:spcPts val="400"/>
              </a:spcBef>
              <a:spcAft>
                <a:spcPts val="0"/>
              </a:spcAft>
              <a:buClr>
                <a:schemeClr val="dk1"/>
              </a:buClr>
              <a:buSzPts val="2000"/>
              <a:buFont typeface="Noto Sans Symbols"/>
              <a:buChar char="❖"/>
            </a:pPr>
            <a:r>
              <a:rPr lang="en-US" sz="2000"/>
              <a:t>Share on Social Media or Schedule</a:t>
            </a:r>
            <a:endParaRPr/>
          </a:p>
          <a:p>
            <a:pPr indent="-165100" lvl="0" marL="342900" rtl="0" algn="just">
              <a:spcBef>
                <a:spcPts val="560"/>
              </a:spcBef>
              <a:spcAft>
                <a:spcPts val="0"/>
              </a:spcAft>
              <a:buClr>
                <a:schemeClr val="dk1"/>
              </a:buClr>
              <a:buSzPts val="2800"/>
              <a:buFont typeface="Noto Sans Symbols"/>
              <a:buNone/>
            </a:pPr>
            <a:r>
              <a:t/>
            </a:r>
            <a:endParaRPr/>
          </a:p>
        </p:txBody>
      </p:sp>
      <p:sp>
        <p:nvSpPr>
          <p:cNvPr id="135" name="Google Shape;135;p4"/>
          <p:cNvSpPr txBox="1"/>
          <p:nvPr>
            <p:ph idx="2" type="body"/>
          </p:nvPr>
        </p:nvSpPr>
        <p:spPr>
          <a:xfrm>
            <a:off x="11305540" y="3094355"/>
            <a:ext cx="6042546" cy="582588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None/>
            </a:pPr>
            <a:r>
              <a:rPr b="1" lang="en-US" sz="3600" u="sng">
                <a:latin typeface="Times"/>
                <a:ea typeface="Times"/>
                <a:cs typeface="Times"/>
                <a:sym typeface="Times"/>
              </a:rPr>
              <a:t>Cons</a:t>
            </a:r>
            <a:endParaRPr sz="2500"/>
          </a:p>
          <a:p>
            <a:pPr indent="-127000" lvl="0" marL="0" rtl="0" algn="just">
              <a:spcBef>
                <a:spcPts val="400"/>
              </a:spcBef>
              <a:spcAft>
                <a:spcPts val="0"/>
              </a:spcAft>
              <a:buClr>
                <a:schemeClr val="dk1"/>
              </a:buClr>
              <a:buSzPts val="2000"/>
              <a:buFont typeface="Noto Sans Symbols"/>
              <a:buChar char="❖"/>
            </a:pPr>
            <a:r>
              <a:rPr lang="en-US" sz="2000"/>
              <a:t> Canva Style</a:t>
            </a:r>
            <a:endParaRPr sz="2000"/>
          </a:p>
          <a:p>
            <a:pPr indent="-127000" lvl="0" marL="0" rtl="0" algn="just">
              <a:spcBef>
                <a:spcPts val="400"/>
              </a:spcBef>
              <a:spcAft>
                <a:spcPts val="0"/>
              </a:spcAft>
              <a:buClr>
                <a:schemeClr val="dk1"/>
              </a:buClr>
              <a:buSzPts val="2000"/>
              <a:buFont typeface="Noto Sans Symbols"/>
              <a:buChar char="❖"/>
            </a:pPr>
            <a:r>
              <a:rPr lang="en-US" sz="2000"/>
              <a:t> Limitation on the Number of Templates</a:t>
            </a:r>
            <a:endParaRPr sz="2000"/>
          </a:p>
          <a:p>
            <a:pPr indent="-127000" lvl="0" marL="0" rtl="0" algn="just">
              <a:spcBef>
                <a:spcPts val="400"/>
              </a:spcBef>
              <a:spcAft>
                <a:spcPts val="0"/>
              </a:spcAft>
              <a:buClr>
                <a:schemeClr val="dk1"/>
              </a:buClr>
              <a:buSzPts val="2000"/>
              <a:buFont typeface="Noto Sans Symbols"/>
              <a:buChar char="❖"/>
            </a:pPr>
            <a:r>
              <a:rPr lang="en-US" sz="2000"/>
              <a:t> Alignment Concerns</a:t>
            </a:r>
            <a:endParaRPr sz="2000"/>
          </a:p>
          <a:p>
            <a:pPr indent="-127000" lvl="0" marL="0" rtl="0" algn="just">
              <a:spcBef>
                <a:spcPts val="400"/>
              </a:spcBef>
              <a:spcAft>
                <a:spcPts val="0"/>
              </a:spcAft>
              <a:buClr>
                <a:schemeClr val="dk1"/>
              </a:buClr>
              <a:buSzPts val="2000"/>
              <a:buFont typeface="Noto Sans Symbols"/>
              <a:buChar char="❖"/>
            </a:pPr>
            <a:r>
              <a:rPr lang="en-US" sz="2000"/>
              <a:t> Export Settings are Limited</a:t>
            </a:r>
            <a:endParaRPr sz="2000"/>
          </a:p>
          <a:p>
            <a:pPr indent="-127000" lvl="0" marL="0" rtl="0" algn="just">
              <a:spcBef>
                <a:spcPts val="400"/>
              </a:spcBef>
              <a:spcAft>
                <a:spcPts val="0"/>
              </a:spcAft>
              <a:buClr>
                <a:schemeClr val="dk1"/>
              </a:buClr>
              <a:buSzPts val="2000"/>
              <a:buFont typeface="Noto Sans Symbols"/>
              <a:buChar char="❖"/>
            </a:pPr>
            <a:r>
              <a:rPr lang="en-US" sz="2000"/>
              <a:t> Cannot Download the “Raw” File to Your Computer</a:t>
            </a:r>
            <a:endParaRPr sz="2000"/>
          </a:p>
          <a:p>
            <a:pPr indent="-127000" lvl="0" marL="0" rtl="0" algn="just">
              <a:spcBef>
                <a:spcPts val="400"/>
              </a:spcBef>
              <a:spcAft>
                <a:spcPts val="0"/>
              </a:spcAft>
              <a:buClr>
                <a:schemeClr val="dk1"/>
              </a:buClr>
              <a:buSzPts val="2000"/>
              <a:buFont typeface="Noto Sans Symbols"/>
              <a:buChar char="❖"/>
            </a:pPr>
            <a:r>
              <a:rPr lang="en-US" sz="2000"/>
              <a:t> The Free Version is Limited</a:t>
            </a:r>
            <a:endParaRPr sz="2000"/>
          </a:p>
          <a:p>
            <a:pPr indent="-127000" lvl="0" marL="0" rtl="0" algn="just">
              <a:spcBef>
                <a:spcPts val="400"/>
              </a:spcBef>
              <a:spcAft>
                <a:spcPts val="0"/>
              </a:spcAft>
              <a:buClr>
                <a:schemeClr val="dk1"/>
              </a:buClr>
              <a:buSzPts val="2000"/>
              <a:buFont typeface="Noto Sans Symbols"/>
              <a:buChar char="❖"/>
            </a:pPr>
            <a:r>
              <a:rPr lang="en-US" sz="2000"/>
              <a:t> You are Unable to Move One Design to Another Design</a:t>
            </a:r>
            <a:endParaRPr sz="2000"/>
          </a:p>
          <a:p>
            <a:pPr indent="-127000" lvl="0" marL="0" rtl="0" algn="just">
              <a:spcBef>
                <a:spcPts val="400"/>
              </a:spcBef>
              <a:spcAft>
                <a:spcPts val="0"/>
              </a:spcAft>
              <a:buClr>
                <a:schemeClr val="dk1"/>
              </a:buClr>
              <a:buSzPts val="2000"/>
              <a:buFont typeface="Noto Sans Symbols"/>
              <a:buChar char="❖"/>
            </a:pPr>
            <a:r>
              <a:rPr lang="en-US" sz="2000"/>
              <a:t> Intellectual Property Belongs to Canva</a:t>
            </a:r>
            <a:endParaRPr sz="2000"/>
          </a:p>
          <a:p>
            <a:pPr indent="-127000" lvl="0" marL="0" rtl="0" algn="just">
              <a:spcBef>
                <a:spcPts val="400"/>
              </a:spcBef>
              <a:spcAft>
                <a:spcPts val="0"/>
              </a:spcAft>
              <a:buClr>
                <a:schemeClr val="dk1"/>
              </a:buClr>
              <a:buSzPts val="2000"/>
              <a:buFont typeface="Noto Sans Symbols"/>
              <a:buChar char="❖"/>
            </a:pPr>
            <a:r>
              <a:rPr lang="en-US" sz="2000"/>
              <a:t> Canva can Delete Your Account at Anytime</a:t>
            </a:r>
            <a:endParaRPr sz="2000"/>
          </a:p>
          <a:p>
            <a:pPr indent="-127000" lvl="0" marL="0" rtl="0" algn="just">
              <a:spcBef>
                <a:spcPts val="400"/>
              </a:spcBef>
              <a:spcAft>
                <a:spcPts val="0"/>
              </a:spcAft>
              <a:buClr>
                <a:schemeClr val="dk1"/>
              </a:buClr>
              <a:buSzPts val="2000"/>
              <a:buFont typeface="Noto Sans Symbols"/>
              <a:buChar char="❖"/>
            </a:pPr>
            <a:r>
              <a:rPr lang="en-US" sz="2000"/>
              <a:t> Unique Elements Cannot Be Created </a:t>
            </a:r>
            <a:endParaRPr sz="2000"/>
          </a:p>
          <a:p>
            <a:pPr indent="-165100" lvl="0" marL="342900" rtl="0" algn="l">
              <a:spcBef>
                <a:spcPts val="560"/>
              </a:spcBef>
              <a:spcAft>
                <a:spcPts val="0"/>
              </a:spcAft>
              <a:buClr>
                <a:schemeClr val="dk1"/>
              </a:buClr>
              <a:buSzPts val="2800"/>
              <a:buFont typeface="Noto Sans Symbols"/>
              <a:buNone/>
            </a:pPr>
            <a:r>
              <a:t/>
            </a:r>
            <a:endParaRPr/>
          </a:p>
          <a:p>
            <a:pPr indent="0" lvl="0" marL="0" rtl="0" algn="l">
              <a:spcBef>
                <a:spcPts val="560"/>
              </a:spcBef>
              <a:spcAft>
                <a:spcPts val="0"/>
              </a:spcAft>
              <a:buClr>
                <a:schemeClr val="dk1"/>
              </a:buClr>
              <a:buSzPts val="2800"/>
              <a:buNone/>
            </a:pPr>
            <a:r>
              <a:t/>
            </a:r>
            <a:endParaRPr/>
          </a:p>
        </p:txBody>
      </p:sp>
      <p:sp>
        <p:nvSpPr>
          <p:cNvPr id="136" name="Google Shape;136;p4"/>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137" name="Google Shape;137;p4"/>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2</a:t>
            </a:r>
            <a:endParaRPr sz="2600"/>
          </a:p>
        </p:txBody>
      </p:sp>
      <p:pic>
        <p:nvPicPr>
          <p:cNvPr id="138" name="Google Shape;138;p4"/>
          <p:cNvPicPr preferRelativeResize="0"/>
          <p:nvPr/>
        </p:nvPicPr>
        <p:blipFill rotWithShape="1">
          <a:blip r:embed="rId3">
            <a:alphaModFix/>
          </a:blip>
          <a:srcRect b="0" l="0" r="0" t="0"/>
          <a:stretch/>
        </p:blipFill>
        <p:spPr>
          <a:xfrm>
            <a:off x="7860239" y="5810676"/>
            <a:ext cx="2568163" cy="2377646"/>
          </a:xfrm>
          <a:prstGeom prst="rect">
            <a:avLst/>
          </a:prstGeom>
          <a:noFill/>
          <a:ln>
            <a:noFill/>
          </a:ln>
        </p:spPr>
      </p:pic>
      <p:sp>
        <p:nvSpPr>
          <p:cNvPr id="139" name="Google Shape;139;p4"/>
          <p:cNvSpPr txBox="1"/>
          <p:nvPr/>
        </p:nvSpPr>
        <p:spPr>
          <a:xfrm>
            <a:off x="6983095" y="4597400"/>
            <a:ext cx="4322445" cy="19996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2800" u="none" cap="none" strike="noStrike">
                <a:solidFill>
                  <a:schemeClr val="dk2"/>
                </a:solidFill>
                <a:latin typeface="Trebuchet MS"/>
                <a:ea typeface="Trebuchet MS"/>
                <a:cs typeface="Trebuchet MS"/>
                <a:sym typeface="Trebuchet MS"/>
              </a:rPr>
              <a:t>Can you think of </a:t>
            </a:r>
            <a:r>
              <a:rPr b="0" i="1" lang="en-US" sz="3200" u="none" cap="none" strike="noStrike">
                <a:solidFill>
                  <a:schemeClr val="dk2"/>
                </a:solidFill>
                <a:latin typeface="Trebuchet MS"/>
                <a:ea typeface="Trebuchet MS"/>
                <a:cs typeface="Trebuchet MS"/>
                <a:sym typeface="Trebuchet MS"/>
              </a:rPr>
              <a:t>anymore?</a:t>
            </a:r>
            <a:endParaRPr b="0" i="1" sz="32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None/>
            </a:pPr>
            <a:r>
              <a:t/>
            </a:r>
            <a:endParaRPr b="0" i="1" sz="32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None/>
            </a:pPr>
            <a:r>
              <a:rPr b="0" i="1" lang="en-US" sz="3200" u="none" cap="none" strike="noStrike">
                <a:solidFill>
                  <a:schemeClr val="dk2"/>
                </a:solidFill>
                <a:latin typeface="Trebuchet MS"/>
                <a:ea typeface="Trebuchet MS"/>
                <a:cs typeface="Trebuchet MS"/>
                <a:sym typeface="Trebuchet MS"/>
              </a:rPr>
              <a:t> </a:t>
            </a:r>
            <a:endParaRPr b="0" i="1" sz="3200" u="none" cap="none" strike="noStrike">
              <a:solidFill>
                <a:schemeClr val="dk2"/>
              </a:solidFill>
              <a:latin typeface="Trebuchet MS"/>
              <a:ea typeface="Trebuchet MS"/>
              <a:cs typeface="Trebuchet MS"/>
              <a:sym typeface="Trebuchet MS"/>
            </a:endParaRPr>
          </a:p>
        </p:txBody>
      </p:sp>
      <p:pic>
        <p:nvPicPr>
          <p:cNvPr descr="Canva_Logo" id="140" name="Google Shape;140;p4"/>
          <p:cNvPicPr preferRelativeResize="0"/>
          <p:nvPr/>
        </p:nvPicPr>
        <p:blipFill rotWithShape="1">
          <a:blip r:embed="rId4">
            <a:alphaModFix/>
          </a:blip>
          <a:srcRect b="0" l="0" r="0" t="0"/>
          <a:stretch/>
        </p:blipFill>
        <p:spPr>
          <a:xfrm>
            <a:off x="9645650" y="1416050"/>
            <a:ext cx="3006090" cy="1148715"/>
          </a:xfrm>
          <a:prstGeom prst="rect">
            <a:avLst/>
          </a:prstGeom>
          <a:noFill/>
          <a:ln>
            <a:noFill/>
          </a:ln>
        </p:spPr>
      </p:pic>
      <p:sp>
        <p:nvSpPr>
          <p:cNvPr id="141" name="Google Shape;141;p4"/>
          <p:cNvSpPr txBox="1"/>
          <p:nvPr>
            <p:ph type="title"/>
          </p:nvPr>
        </p:nvSpPr>
        <p:spPr>
          <a:xfrm>
            <a:off x="5696840" y="1790699"/>
            <a:ext cx="13027925" cy="77432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imes New Roman"/>
              <a:buNone/>
            </a:pPr>
            <a:r>
              <a:rPr lang="en-US"/>
              <a:t>Pros &amp; Cons of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822325" y="1075055"/>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ro create an educational video on canva: </a:t>
            </a:r>
            <a:r>
              <a:rPr b="1" lang="en-US">
                <a:latin typeface="Times"/>
                <a:ea typeface="Times"/>
                <a:cs typeface="Times"/>
                <a:sym typeface="Times"/>
              </a:rPr>
              <a:t> </a:t>
            </a:r>
            <a:endParaRPr b="1">
              <a:latin typeface="Times"/>
              <a:ea typeface="Times"/>
              <a:cs typeface="Times"/>
              <a:sym typeface="Times"/>
            </a:endParaRPr>
          </a:p>
        </p:txBody>
      </p:sp>
      <p:sp>
        <p:nvSpPr>
          <p:cNvPr id="147" name="Google Shape;147;p5"/>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148" name="Google Shape;148;p5"/>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149" name="Google Shape;149;p5"/>
          <p:cNvSpPr txBox="1"/>
          <p:nvPr/>
        </p:nvSpPr>
        <p:spPr>
          <a:xfrm>
            <a:off x="342900" y="2006900"/>
            <a:ext cx="17602200" cy="698563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Ιt’s hard to find tools that are both feature-rich while also being simple enough to roll out to a class full of students in a single period.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Canva for Education, though, is one of those tools. Students around the world are using Canva to create, communicate and demonstrate their learning visually through presentations, posters, comic strips, infographics and more.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Educators and school administrators are creating innovative, supportive and immersive learning environments by designing classroom posters, educational presentations, group projects, newsletters, student certificates, class schedules and other educational resources.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Canva for Education packs in so many possibilities to inspire learning in the classroom!</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There are some distinct features that help set Canva’s video tools apart from other video editing options out there as well. Of course, with an education account, all of the Pro features are FREE.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You can set up your educational account here: https://www.canva.com/education/.</a:t>
            </a:r>
            <a:endParaRPr b="0" i="0" sz="2800" u="none" cap="none" strike="noStrike">
              <a:solidFill>
                <a:schemeClr val="dk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type="title"/>
          </p:nvPr>
        </p:nvSpPr>
        <p:spPr>
          <a:xfrm>
            <a:off x="815975" y="817245"/>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an educational video on canva: </a:t>
            </a:r>
            <a:r>
              <a:rPr b="1" lang="en-US">
                <a:latin typeface="Times"/>
                <a:ea typeface="Times"/>
                <a:cs typeface="Times"/>
                <a:sym typeface="Times"/>
              </a:rPr>
              <a:t> </a:t>
            </a:r>
            <a:endParaRPr b="1">
              <a:latin typeface="Times"/>
              <a:ea typeface="Times"/>
              <a:cs typeface="Times"/>
              <a:sym typeface="Times"/>
            </a:endParaRPr>
          </a:p>
        </p:txBody>
      </p:sp>
      <p:sp>
        <p:nvSpPr>
          <p:cNvPr id="155" name="Google Shape;155;p6"/>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156" name="Google Shape;156;p6"/>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157" name="Google Shape;157;p6"/>
          <p:cNvSpPr txBox="1"/>
          <p:nvPr/>
        </p:nvSpPr>
        <p:spPr>
          <a:xfrm>
            <a:off x="168910" y="1884345"/>
            <a:ext cx="17602200" cy="58159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Using the education account to create a video on Canva, you can use the resizing feature to change any video format and dimensions instantly. You also can collaborate on video editing of the same video at the same time as a teammate, colleague, or even a student. Lastly, you can use all of these features and MORE from a mobile device.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With all of these great features, it might be time to check out the video tools inside Canva.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Begin by Starting a New Project</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From your Canva homepage, navigate to “Video” and pick out the video type you would like to create (ie: TikTok Video, Video Slideshow, Video Collage, YouTube Video, Instagram Stories, etc.). Once you have chosen your video style, you can choose from the many template options or start from a blank project.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0" marR="0" rtl="0" algn="just">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pic>
        <p:nvPicPr>
          <p:cNvPr descr="Στιγμιότυπο οθόνης 2022-12-02, 16.46.45" id="158" name="Google Shape;158;p6"/>
          <p:cNvPicPr preferRelativeResize="0"/>
          <p:nvPr/>
        </p:nvPicPr>
        <p:blipFill rotWithShape="1">
          <a:blip r:embed="rId3">
            <a:alphaModFix/>
          </a:blip>
          <a:srcRect b="0" l="0" r="0" t="0"/>
          <a:stretch/>
        </p:blipFill>
        <p:spPr>
          <a:xfrm>
            <a:off x="5514163" y="6378377"/>
            <a:ext cx="6911674" cy="3271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ph type="title"/>
          </p:nvPr>
        </p:nvSpPr>
        <p:spPr>
          <a:xfrm>
            <a:off x="81597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an educational video on canva: </a:t>
            </a:r>
            <a:r>
              <a:rPr b="1" lang="en-US">
                <a:latin typeface="Times"/>
                <a:ea typeface="Times"/>
                <a:cs typeface="Times"/>
                <a:sym typeface="Times"/>
              </a:rPr>
              <a:t> </a:t>
            </a:r>
            <a:endParaRPr b="1">
              <a:latin typeface="Times"/>
              <a:ea typeface="Times"/>
              <a:cs typeface="Times"/>
              <a:sym typeface="Times"/>
            </a:endParaRPr>
          </a:p>
        </p:txBody>
      </p:sp>
      <p:sp>
        <p:nvSpPr>
          <p:cNvPr id="164" name="Google Shape;164;p7"/>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165" name="Google Shape;165;p7"/>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166" name="Google Shape;166;p7"/>
          <p:cNvSpPr txBox="1"/>
          <p:nvPr/>
        </p:nvSpPr>
        <p:spPr>
          <a:xfrm>
            <a:off x="822325" y="1790700"/>
            <a:ext cx="8579485" cy="7693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Use Canva Ready-Made Template</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Canva has a whole library of video images you can use for creating media, just like with still and animated images.  That means you can create a whole video project using stock media without ever having to capture your own video footage.  This might be really useful if you are making videos to show to students in your own classroom, making promotional videos for your ensemble or department, creating videos to introduce your group or each song at your concert,  or even making advertisements for upcoming events.</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You can easily search through videos that are available by using key phrases like “kid playing the flute”, “audience clapping”, “welcome” or other key phrases you might want to include. Make sure to filter your choices by choosing “videos”.</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pic>
        <p:nvPicPr>
          <p:cNvPr descr="1 untitled" id="167" name="Google Shape;167;p7"/>
          <p:cNvPicPr preferRelativeResize="0"/>
          <p:nvPr/>
        </p:nvPicPr>
        <p:blipFill rotWithShape="1">
          <a:blip r:embed="rId3">
            <a:alphaModFix/>
          </a:blip>
          <a:srcRect b="0" l="0" r="0" t="0"/>
          <a:stretch/>
        </p:blipFill>
        <p:spPr>
          <a:xfrm>
            <a:off x="10439400" y="2251710"/>
            <a:ext cx="5583555" cy="644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81597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an educational video on canva: </a:t>
            </a:r>
            <a:r>
              <a:rPr b="1" lang="en-US">
                <a:latin typeface="Times"/>
                <a:ea typeface="Times"/>
                <a:cs typeface="Times"/>
                <a:sym typeface="Times"/>
              </a:rPr>
              <a:t> </a:t>
            </a:r>
            <a:endParaRPr b="1">
              <a:latin typeface="Times"/>
              <a:ea typeface="Times"/>
              <a:cs typeface="Times"/>
              <a:sym typeface="Times"/>
            </a:endParaRPr>
          </a:p>
        </p:txBody>
      </p:sp>
      <p:sp>
        <p:nvSpPr>
          <p:cNvPr id="173" name="Google Shape;173;p8"/>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174" name="Google Shape;174;p8"/>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175" name="Google Shape;175;p8"/>
          <p:cNvSpPr txBox="1"/>
          <p:nvPr/>
        </p:nvSpPr>
        <p:spPr>
          <a:xfrm>
            <a:off x="822325" y="1790700"/>
            <a:ext cx="6953885" cy="3384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Add Your Own Content</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You can also choose to upload your own video media (videos recorded on a separate device) or you can record directly in Canva. Either way, you will need to tap “Upload” on the toolbar located on the left-hand side of the design screen.</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pic>
        <p:nvPicPr>
          <p:cNvPr descr="2Untitled" id="176" name="Google Shape;176;p8"/>
          <p:cNvPicPr preferRelativeResize="0"/>
          <p:nvPr/>
        </p:nvPicPr>
        <p:blipFill rotWithShape="1">
          <a:blip r:embed="rId3">
            <a:alphaModFix/>
          </a:blip>
          <a:srcRect b="0" l="0" r="0" t="0"/>
          <a:stretch/>
        </p:blipFill>
        <p:spPr>
          <a:xfrm>
            <a:off x="10161905" y="1959610"/>
            <a:ext cx="6679565" cy="4164965"/>
          </a:xfrm>
          <a:prstGeom prst="rect">
            <a:avLst/>
          </a:prstGeom>
          <a:noFill/>
          <a:ln>
            <a:noFill/>
          </a:ln>
        </p:spPr>
      </p:pic>
      <p:sp>
        <p:nvSpPr>
          <p:cNvPr id="177" name="Google Shape;177;p8"/>
          <p:cNvSpPr txBox="1"/>
          <p:nvPr/>
        </p:nvSpPr>
        <p:spPr>
          <a:xfrm>
            <a:off x="674370" y="6441440"/>
            <a:ext cx="9373235" cy="16605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Like with other templates, you can personalize the footage to your liking and needs using the editing tools once it is added to your video timeline located at the bottom of the design screen.</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81597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How to create an educational video on canva: </a:t>
            </a:r>
            <a:r>
              <a:rPr b="1" lang="en-US">
                <a:latin typeface="Times"/>
                <a:ea typeface="Times"/>
                <a:cs typeface="Times"/>
                <a:sym typeface="Times"/>
              </a:rPr>
              <a:t> </a:t>
            </a:r>
            <a:endParaRPr b="1">
              <a:latin typeface="Times"/>
              <a:ea typeface="Times"/>
              <a:cs typeface="Times"/>
              <a:sym typeface="Times"/>
            </a:endParaRPr>
          </a:p>
        </p:txBody>
      </p:sp>
      <p:sp>
        <p:nvSpPr>
          <p:cNvPr id="183" name="Google Shape;183;p9"/>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1"/>
              </a:buClr>
              <a:buSzPct val="100000"/>
              <a:buNone/>
            </a:pPr>
            <a:r>
              <a:rPr lang="en-US"/>
              <a:t>How to create educational Videos and Presentations on Canva: </a:t>
            </a:r>
            <a:endParaRPr/>
          </a:p>
        </p:txBody>
      </p:sp>
      <p:sp>
        <p:nvSpPr>
          <p:cNvPr id="184" name="Google Shape;184;p9"/>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F7F7"/>
              </a:buClr>
              <a:buSzPts val="2600"/>
              <a:buNone/>
            </a:pPr>
            <a:r>
              <a:rPr lang="en-US" sz="2600"/>
              <a:t>3</a:t>
            </a:r>
            <a:endParaRPr sz="2600"/>
          </a:p>
        </p:txBody>
      </p:sp>
      <p:sp>
        <p:nvSpPr>
          <p:cNvPr id="185" name="Google Shape;185;p9"/>
          <p:cNvSpPr txBox="1"/>
          <p:nvPr/>
        </p:nvSpPr>
        <p:spPr>
          <a:xfrm>
            <a:off x="822325" y="1790700"/>
            <a:ext cx="6953885" cy="68319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chemeClr val="dk2"/>
                </a:solidFill>
                <a:latin typeface="Times"/>
                <a:ea typeface="Times"/>
                <a:cs typeface="Times"/>
                <a:sym typeface="Times"/>
              </a:rPr>
              <a:t>Edit Your Content</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There are so many options for making your video media perfect in the editing process with no editing experience required! In fact, if you are familiar with Canva, many of the tools work much the same.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Here are a few quick tips to help you get started.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To crop, trim, flip or animate your video: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2800" u="none" cap="none" strike="noStrike">
                <a:solidFill>
                  <a:schemeClr val="dk2"/>
                </a:solidFill>
                <a:latin typeface="Times New Roman"/>
                <a:ea typeface="Times New Roman"/>
                <a:cs typeface="Times New Roman"/>
                <a:sym typeface="Times New Roman"/>
              </a:rPr>
              <a:t>Click on the video in the design space. A toolbar will appear at the top of the screen to make these adjustments.</a:t>
            </a:r>
            <a:endParaRPr b="1" i="0" sz="2800" u="none" cap="none" strike="noStrike">
              <a:solidFill>
                <a:schemeClr val="dk2"/>
              </a:solidFill>
              <a:latin typeface="Times"/>
              <a:ea typeface="Times"/>
              <a:cs typeface="Times"/>
              <a:sym typeface="Times"/>
            </a:endParaRPr>
          </a:p>
          <a:p>
            <a:pPr indent="0" lvl="0" marL="0" marR="0" rtl="0" algn="just">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pic>
        <p:nvPicPr>
          <p:cNvPr descr="3 Untitled" id="186" name="Google Shape;186;p9"/>
          <p:cNvPicPr preferRelativeResize="0"/>
          <p:nvPr/>
        </p:nvPicPr>
        <p:blipFill rotWithShape="1">
          <a:blip r:embed="rId3">
            <a:alphaModFix/>
          </a:blip>
          <a:srcRect b="0" l="0" r="0" t="0"/>
          <a:stretch/>
        </p:blipFill>
        <p:spPr>
          <a:xfrm>
            <a:off x="8463280" y="2513330"/>
            <a:ext cx="8545830" cy="52603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2022-12-02T16:35:52Z</dcterms:created>
  <dc:creator>Microsoft account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