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4">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H7mMLxajMT0ExAQcmu4UEJOYt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54" y="82"/>
      </p:cViewPr>
      <p:guideLst>
        <p:guide orient="horz" pos="216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990600" y="3695700"/>
            <a:ext cx="10058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7200"/>
              <a:buFont typeface="Times New Roman"/>
              <a:buNone/>
              <a:defRPr sz="7200">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5"/>
          <p:cNvSpPr/>
          <p:nvPr/>
        </p:nvSpPr>
        <p:spPr>
          <a:xfrm>
            <a:off x="0" y="7601096"/>
            <a:ext cx="18288000" cy="2685904"/>
          </a:xfrm>
          <a:custGeom>
            <a:avLst/>
            <a:gdLst/>
            <a:ahLst/>
            <a:cxnLst/>
            <a:rect l="l" t="t" r="r" b="b"/>
            <a:pathLst>
              <a:path w="6186311" h="908565" extrusionOk="0">
                <a:moveTo>
                  <a:pt x="0" y="0"/>
                </a:moveTo>
                <a:lnTo>
                  <a:pt x="6186311" y="0"/>
                </a:lnTo>
                <a:lnTo>
                  <a:pt x="6186311" y="908565"/>
                </a:lnTo>
                <a:lnTo>
                  <a:pt x="0" y="908565"/>
                </a:lnTo>
                <a:close/>
              </a:path>
            </a:pathLst>
          </a:custGeom>
          <a:solidFill>
            <a:schemeClr val="dk2"/>
          </a:solidFill>
          <a:ln>
            <a:noFill/>
          </a:ln>
        </p:spPr>
      </p:sp>
      <p:sp>
        <p:nvSpPr>
          <p:cNvPr id="14" name="Google Shape;14;p25"/>
          <p:cNvSpPr txBox="1">
            <a:spLocks noGrp="1"/>
          </p:cNvSpPr>
          <p:nvPr>
            <p:ph type="subTitle" idx="1"/>
          </p:nvPr>
        </p:nvSpPr>
        <p:spPr>
          <a:xfrm>
            <a:off x="990600" y="8647032"/>
            <a:ext cx="10058400" cy="594031"/>
          </a:xfrm>
          <a:prstGeom prst="rect">
            <a:avLst/>
          </a:prstGeom>
          <a:noFill/>
          <a:ln>
            <a:noFill/>
          </a:ln>
        </p:spPr>
        <p:txBody>
          <a:bodyPr spcFirstLastPara="1" wrap="square" lIns="91425" tIns="45700" rIns="91425" bIns="45700" anchor="t" anchorCtr="0">
            <a:noAutofit/>
          </a:bodyPr>
          <a:lstStyle>
            <a:lvl1pPr lvl="0" algn="l">
              <a:spcBef>
                <a:spcPts val="720"/>
              </a:spcBef>
              <a:spcAft>
                <a:spcPts val="0"/>
              </a:spcAft>
              <a:buClr>
                <a:schemeClr val="lt1"/>
              </a:buClr>
              <a:buSzPts val="3600"/>
              <a:buNone/>
              <a:defRPr sz="3600" b="1">
                <a:solidFill>
                  <a:schemeClr val="lt1"/>
                </a:solidFill>
                <a:latin typeface="Times New Roman"/>
                <a:ea typeface="Times New Roman"/>
                <a:cs typeface="Times New Roman"/>
                <a:sym typeface="Times New Roman"/>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5" name="Google Shape;15;p25"/>
          <p:cNvPicPr preferRelativeResize="0"/>
          <p:nvPr/>
        </p:nvPicPr>
        <p:blipFill rotWithShape="1">
          <a:blip r:embed="rId2">
            <a:alphaModFix/>
          </a:blip>
          <a:srcRect/>
          <a:stretch/>
        </p:blipFill>
        <p:spPr>
          <a:xfrm>
            <a:off x="0" y="253644"/>
            <a:ext cx="5843067" cy="1225847"/>
          </a:xfrm>
          <a:prstGeom prst="rect">
            <a:avLst/>
          </a:prstGeom>
          <a:noFill/>
          <a:ln>
            <a:noFill/>
          </a:ln>
        </p:spPr>
      </p:pic>
      <p:pic>
        <p:nvPicPr>
          <p:cNvPr id="16" name="Google Shape;16;p25"/>
          <p:cNvPicPr preferRelativeResize="0"/>
          <p:nvPr/>
        </p:nvPicPr>
        <p:blipFill rotWithShape="1">
          <a:blip r:embed="rId3">
            <a:alphaModFix/>
          </a:blip>
          <a:srcRect/>
          <a:stretch/>
        </p:blipFill>
        <p:spPr>
          <a:xfrm>
            <a:off x="11734800" y="6743700"/>
            <a:ext cx="6553200" cy="3545006"/>
          </a:xfrm>
          <a:prstGeom prst="rect">
            <a:avLst/>
          </a:prstGeom>
          <a:noFill/>
          <a:ln>
            <a:noFill/>
          </a:ln>
        </p:spPr>
      </p:pic>
      <p:pic>
        <p:nvPicPr>
          <p:cNvPr id="17" name="Google Shape;17;p25"/>
          <p:cNvPicPr preferRelativeResize="0"/>
          <p:nvPr/>
        </p:nvPicPr>
        <p:blipFill rotWithShape="1">
          <a:blip r:embed="rId4">
            <a:alphaModFix/>
          </a:blip>
          <a:srcRect l="2819" t="20436" r="-2819" b="18256"/>
          <a:stretch/>
        </p:blipFill>
        <p:spPr>
          <a:xfrm>
            <a:off x="15392400" y="-8115"/>
            <a:ext cx="3057525" cy="18901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rot="5400000">
            <a:off x="8847138" y="3961937"/>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Times New Roman"/>
              <a:buNone/>
              <a:defRPr>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4"/>
          <p:cNvSpPr txBox="1">
            <a:spLocks noGrp="1"/>
          </p:cNvSpPr>
          <p:nvPr>
            <p:ph type="body" idx="1"/>
          </p:nvPr>
        </p:nvSpPr>
        <p:spPr>
          <a:xfrm rot="5400000">
            <a:off x="4656138" y="1980737"/>
            <a:ext cx="5851525" cy="6019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34"/>
          <p:cNvSpPr/>
          <p:nvPr/>
        </p:nvSpPr>
        <p:spPr>
          <a:xfrm>
            <a:off x="0" y="0"/>
            <a:ext cx="18288000" cy="847771"/>
          </a:xfrm>
          <a:custGeom>
            <a:avLst/>
            <a:gdLst/>
            <a:ahLst/>
            <a:cxnLst/>
            <a:rect l="l" t="t" r="r" b="b"/>
            <a:pathLst>
              <a:path w="6186311" h="286777" extrusionOk="0">
                <a:moveTo>
                  <a:pt x="0" y="0"/>
                </a:moveTo>
                <a:lnTo>
                  <a:pt x="6186311" y="0"/>
                </a:lnTo>
                <a:lnTo>
                  <a:pt x="6186311" y="286777"/>
                </a:lnTo>
                <a:lnTo>
                  <a:pt x="0" y="286777"/>
                </a:lnTo>
                <a:close/>
              </a:path>
            </a:pathLst>
          </a:custGeom>
          <a:solidFill>
            <a:schemeClr val="dk2"/>
          </a:solidFill>
          <a:ln>
            <a:noFill/>
          </a:ln>
        </p:spPr>
      </p:sp>
      <p:sp>
        <p:nvSpPr>
          <p:cNvPr id="104" name="Google Shape;104;p34"/>
          <p:cNvSpPr/>
          <p:nvPr/>
        </p:nvSpPr>
        <p:spPr>
          <a:xfrm>
            <a:off x="0" y="0"/>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accent1"/>
          </a:solidFill>
          <a:ln>
            <a:noFill/>
          </a:ln>
        </p:spPr>
      </p:sp>
      <p:sp>
        <p:nvSpPr>
          <p:cNvPr id="105" name="Google Shape;105;p34"/>
          <p:cNvSpPr txBox="1">
            <a:spLocks noGrp="1"/>
          </p:cNvSpPr>
          <p:nvPr>
            <p:ph type="body" idx="2"/>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34"/>
          <p:cNvSpPr txBox="1">
            <a:spLocks noGrp="1"/>
          </p:cNvSpPr>
          <p:nvPr>
            <p:ph type="body" idx="3"/>
          </p:nvPr>
        </p:nvSpPr>
        <p:spPr>
          <a:xfrm>
            <a:off x="42885" y="82733"/>
            <a:ext cx="762000" cy="7207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7F7F7"/>
              </a:buClr>
              <a:buSzPts val="1400"/>
              <a:buNone/>
              <a:defRPr sz="1400" b="1">
                <a:solidFill>
                  <a:srgbClr val="F7F7F7"/>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7" name="Google Shape;107;p34"/>
          <p:cNvPicPr preferRelativeResize="0"/>
          <p:nvPr/>
        </p:nvPicPr>
        <p:blipFill rotWithShape="1">
          <a:blip r:embed="rId2">
            <a:alphaModFix/>
          </a:blip>
          <a:srcRect l="2819" t="20436" r="-2819" b="18256"/>
          <a:stretch/>
        </p:blipFill>
        <p:spPr>
          <a:xfrm>
            <a:off x="16149637" y="9044508"/>
            <a:ext cx="2295525" cy="1242492"/>
          </a:xfrm>
          <a:prstGeom prst="rect">
            <a:avLst/>
          </a:prstGeom>
          <a:noFill/>
          <a:ln>
            <a:noFill/>
          </a:ln>
        </p:spPr>
      </p:pic>
      <p:pic>
        <p:nvPicPr>
          <p:cNvPr id="108" name="Google Shape;108;p34"/>
          <p:cNvPicPr preferRelativeResize="0"/>
          <p:nvPr/>
        </p:nvPicPr>
        <p:blipFill rotWithShape="1">
          <a:blip r:embed="rId3">
            <a:alphaModFix/>
          </a:blip>
          <a:srcRect/>
          <a:stretch/>
        </p:blipFill>
        <p:spPr>
          <a:xfrm>
            <a:off x="0" y="9266572"/>
            <a:ext cx="3805441" cy="798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26"/>
          <p:cNvSpPr/>
          <p:nvPr/>
        </p:nvSpPr>
        <p:spPr>
          <a:xfrm>
            <a:off x="0" y="-14216"/>
            <a:ext cx="18288000" cy="8801100"/>
          </a:xfrm>
          <a:custGeom>
            <a:avLst/>
            <a:gdLst/>
            <a:ahLst/>
            <a:cxnLst/>
            <a:rect l="l" t="t" r="r" b="b"/>
            <a:pathLst>
              <a:path w="6186311" h="2593322" extrusionOk="0">
                <a:moveTo>
                  <a:pt x="0" y="0"/>
                </a:moveTo>
                <a:lnTo>
                  <a:pt x="6186311" y="0"/>
                </a:lnTo>
                <a:lnTo>
                  <a:pt x="6186311" y="2593322"/>
                </a:lnTo>
                <a:lnTo>
                  <a:pt x="0" y="2593322"/>
                </a:lnTo>
                <a:close/>
              </a:path>
            </a:pathLst>
          </a:custGeom>
          <a:solidFill>
            <a:srgbClr val="C5D8F1"/>
          </a:solidFill>
          <a:ln>
            <a:noFill/>
          </a:ln>
        </p:spPr>
      </p:sp>
      <p:sp>
        <p:nvSpPr>
          <p:cNvPr id="20" name="Google Shape;20;p26"/>
          <p:cNvSpPr txBox="1">
            <a:spLocks noGrp="1"/>
          </p:cNvSpPr>
          <p:nvPr>
            <p:ph type="title"/>
          </p:nvPr>
        </p:nvSpPr>
        <p:spPr>
          <a:xfrm>
            <a:off x="845496" y="3705296"/>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400"/>
              <a:buFont typeface="Times New Roman"/>
              <a:buNone/>
              <a:defRPr sz="4400" b="1"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6"/>
          <p:cNvSpPr/>
          <p:nvPr/>
        </p:nvSpPr>
        <p:spPr>
          <a:xfrm>
            <a:off x="0" y="0"/>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dk2"/>
          </a:solidFill>
          <a:ln w="9525" cap="flat" cmpd="sng">
            <a:solidFill>
              <a:schemeClr val="dk2"/>
            </a:solidFill>
            <a:prstDash val="solid"/>
            <a:round/>
            <a:headEnd type="none" w="sm" len="sm"/>
            <a:tailEnd type="none" w="sm" len="sm"/>
          </a:ln>
        </p:spPr>
      </p:sp>
      <p:sp>
        <p:nvSpPr>
          <p:cNvPr id="22" name="Google Shape;22;p26"/>
          <p:cNvSpPr txBox="1">
            <a:spLocks noGrp="1"/>
          </p:cNvSpPr>
          <p:nvPr>
            <p:ph type="body" idx="1"/>
          </p:nvPr>
        </p:nvSpPr>
        <p:spPr>
          <a:xfrm>
            <a:off x="9571" y="26216"/>
            <a:ext cx="838200" cy="795337"/>
          </a:xfrm>
          <a:prstGeom prst="rect">
            <a:avLst/>
          </a:prstGeom>
          <a:noFill/>
          <a:ln>
            <a:noFill/>
          </a:ln>
        </p:spPr>
        <p:txBody>
          <a:bodyPr spcFirstLastPara="1" wrap="square" lIns="91425" tIns="45700" rIns="91425" bIns="45700" anchor="b" anchorCtr="0">
            <a:noAutofit/>
          </a:bodyPr>
          <a:lstStyle>
            <a:lvl1pPr marL="457200" lvl="0" indent="-228600" algn="l">
              <a:spcBef>
                <a:spcPts val="280"/>
              </a:spcBef>
              <a:spcAft>
                <a:spcPts val="0"/>
              </a:spcAft>
              <a:buClr>
                <a:schemeClr val="lt1"/>
              </a:buClr>
              <a:buSzPts val="1400"/>
              <a:buNone/>
              <a:defRPr sz="1400" b="1">
                <a:solidFill>
                  <a:schemeClr val="lt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pic>
        <p:nvPicPr>
          <p:cNvPr id="23" name="Google Shape;23;p26"/>
          <p:cNvPicPr preferRelativeResize="0"/>
          <p:nvPr/>
        </p:nvPicPr>
        <p:blipFill rotWithShape="1">
          <a:blip r:embed="rId2">
            <a:alphaModFix/>
          </a:blip>
          <a:srcRect l="2819" t="20436" r="-2819" b="18256"/>
          <a:stretch/>
        </p:blipFill>
        <p:spPr>
          <a:xfrm>
            <a:off x="16149637" y="9044508"/>
            <a:ext cx="2295525" cy="1242492"/>
          </a:xfrm>
          <a:prstGeom prst="rect">
            <a:avLst/>
          </a:prstGeom>
          <a:noFill/>
          <a:ln>
            <a:noFill/>
          </a:ln>
        </p:spPr>
      </p:pic>
      <p:pic>
        <p:nvPicPr>
          <p:cNvPr id="24" name="Google Shape;24;p26"/>
          <p:cNvPicPr preferRelativeResize="0"/>
          <p:nvPr/>
        </p:nvPicPr>
        <p:blipFill rotWithShape="1">
          <a:blip r:embed="rId3">
            <a:alphaModFix/>
          </a:blip>
          <a:srcRect/>
          <a:stretch/>
        </p:blipFill>
        <p:spPr>
          <a:xfrm>
            <a:off x="0" y="9266572"/>
            <a:ext cx="3805441" cy="798363"/>
          </a:xfrm>
          <a:prstGeom prst="rect">
            <a:avLst/>
          </a:prstGeom>
          <a:noFill/>
          <a:ln>
            <a:noFill/>
          </a:ln>
        </p:spPr>
      </p:pic>
      <p:pic>
        <p:nvPicPr>
          <p:cNvPr id="25" name="Google Shape;25;p26"/>
          <p:cNvPicPr preferRelativeResize="0"/>
          <p:nvPr/>
        </p:nvPicPr>
        <p:blipFill rotWithShape="1">
          <a:blip r:embed="rId4">
            <a:alphaModFix/>
          </a:blip>
          <a:srcRect/>
          <a:stretch/>
        </p:blipFill>
        <p:spPr>
          <a:xfrm>
            <a:off x="9496471" y="-14216"/>
            <a:ext cx="8801100" cy="8801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2387220" y="1790699"/>
            <a:ext cx="13027925" cy="77432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2362200" y="2857500"/>
            <a:ext cx="6019800" cy="579120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Times New Roman"/>
                <a:ea typeface="Times New Roman"/>
                <a:cs typeface="Times New Roman"/>
                <a:sym typeface="Times New Roman"/>
              </a:defRPr>
            </a:lvl1pPr>
            <a:lvl2pPr marL="914400" lvl="1" indent="-381000" algn="l">
              <a:spcBef>
                <a:spcPts val="480"/>
              </a:spcBef>
              <a:spcAft>
                <a:spcPts val="0"/>
              </a:spcAft>
              <a:buClr>
                <a:schemeClr val="dk1"/>
              </a:buClr>
              <a:buSzPts val="2400"/>
              <a:buChar char="–"/>
              <a:defRPr sz="24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42900" algn="l">
              <a:spcBef>
                <a:spcPts val="360"/>
              </a:spcBef>
              <a:spcAft>
                <a:spcPts val="0"/>
              </a:spcAft>
              <a:buClr>
                <a:schemeClr val="dk1"/>
              </a:buClr>
              <a:buSzPts val="1800"/>
              <a:buChar char="–"/>
              <a:defRPr sz="1800">
                <a:latin typeface="Times New Roman"/>
                <a:ea typeface="Times New Roman"/>
                <a:cs typeface="Times New Roman"/>
                <a:sym typeface="Times New Roman"/>
              </a:defRPr>
            </a:lvl4pPr>
            <a:lvl5pPr marL="2286000" lvl="4" indent="-342900" algn="l">
              <a:spcBef>
                <a:spcPts val="360"/>
              </a:spcBef>
              <a:spcAft>
                <a:spcPts val="0"/>
              </a:spcAft>
              <a:buClr>
                <a:schemeClr val="dk1"/>
              </a:buClr>
              <a:buSzPts val="1800"/>
              <a:buChar char="»"/>
              <a:defRPr sz="18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27"/>
          <p:cNvSpPr txBox="1">
            <a:spLocks noGrp="1"/>
          </p:cNvSpPr>
          <p:nvPr>
            <p:ph type="body" idx="2"/>
          </p:nvPr>
        </p:nvSpPr>
        <p:spPr>
          <a:xfrm>
            <a:off x="9372600" y="2840155"/>
            <a:ext cx="6042546" cy="582588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atin typeface="Times New Roman"/>
                <a:ea typeface="Times New Roman"/>
                <a:cs typeface="Times New Roman"/>
                <a:sym typeface="Times New Roman"/>
              </a:defRPr>
            </a:lvl1pPr>
            <a:lvl2pPr marL="914400" lvl="1" indent="-381000" algn="l">
              <a:spcBef>
                <a:spcPts val="480"/>
              </a:spcBef>
              <a:spcAft>
                <a:spcPts val="0"/>
              </a:spcAft>
              <a:buClr>
                <a:schemeClr val="dk1"/>
              </a:buClr>
              <a:buSzPts val="2400"/>
              <a:buChar char="–"/>
              <a:defRPr sz="24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42900" algn="l">
              <a:spcBef>
                <a:spcPts val="360"/>
              </a:spcBef>
              <a:spcAft>
                <a:spcPts val="0"/>
              </a:spcAft>
              <a:buClr>
                <a:schemeClr val="dk1"/>
              </a:buClr>
              <a:buSzPts val="1800"/>
              <a:buChar char="–"/>
              <a:defRPr sz="1800">
                <a:latin typeface="Times New Roman"/>
                <a:ea typeface="Times New Roman"/>
                <a:cs typeface="Times New Roman"/>
                <a:sym typeface="Times New Roman"/>
              </a:defRPr>
            </a:lvl4pPr>
            <a:lvl5pPr marL="2286000" lvl="4" indent="-342900" algn="l">
              <a:spcBef>
                <a:spcPts val="360"/>
              </a:spcBef>
              <a:spcAft>
                <a:spcPts val="0"/>
              </a:spcAft>
              <a:buClr>
                <a:schemeClr val="dk1"/>
              </a:buClr>
              <a:buSzPts val="1800"/>
              <a:buChar char="»"/>
              <a:defRPr sz="18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27"/>
          <p:cNvSpPr/>
          <p:nvPr/>
        </p:nvSpPr>
        <p:spPr>
          <a:xfrm>
            <a:off x="0" y="0"/>
            <a:ext cx="18288000" cy="847771"/>
          </a:xfrm>
          <a:custGeom>
            <a:avLst/>
            <a:gdLst/>
            <a:ahLst/>
            <a:cxnLst/>
            <a:rect l="l" t="t" r="r" b="b"/>
            <a:pathLst>
              <a:path w="6186311" h="286777" extrusionOk="0">
                <a:moveTo>
                  <a:pt x="0" y="0"/>
                </a:moveTo>
                <a:lnTo>
                  <a:pt x="6186311" y="0"/>
                </a:lnTo>
                <a:lnTo>
                  <a:pt x="6186311" y="286777"/>
                </a:lnTo>
                <a:lnTo>
                  <a:pt x="0" y="286777"/>
                </a:lnTo>
                <a:close/>
              </a:path>
            </a:pathLst>
          </a:custGeom>
          <a:solidFill>
            <a:schemeClr val="dk2"/>
          </a:solidFill>
          <a:ln>
            <a:noFill/>
          </a:ln>
        </p:spPr>
      </p:sp>
      <p:sp>
        <p:nvSpPr>
          <p:cNvPr id="31" name="Google Shape;31;p27"/>
          <p:cNvSpPr/>
          <p:nvPr/>
        </p:nvSpPr>
        <p:spPr>
          <a:xfrm>
            <a:off x="0" y="-7393"/>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accent1"/>
          </a:solidFill>
          <a:ln>
            <a:noFill/>
          </a:ln>
        </p:spPr>
      </p:sp>
      <p:sp>
        <p:nvSpPr>
          <p:cNvPr id="32" name="Google Shape;32;p27"/>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27"/>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7F7F7"/>
              </a:buClr>
              <a:buSzPts val="1400"/>
              <a:buNone/>
              <a:defRPr sz="1400" b="1">
                <a:solidFill>
                  <a:srgbClr val="F7F7F7"/>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4" name="Google Shape;34;p27"/>
          <p:cNvPicPr preferRelativeResize="0"/>
          <p:nvPr/>
        </p:nvPicPr>
        <p:blipFill rotWithShape="1">
          <a:blip r:embed="rId2">
            <a:alphaModFix/>
          </a:blip>
          <a:srcRect l="2819" t="20436" r="-2819" b="18256"/>
          <a:stretch/>
        </p:blipFill>
        <p:spPr>
          <a:xfrm>
            <a:off x="16149637" y="9044508"/>
            <a:ext cx="2295525" cy="1242492"/>
          </a:xfrm>
          <a:prstGeom prst="rect">
            <a:avLst/>
          </a:prstGeom>
          <a:noFill/>
          <a:ln>
            <a:noFill/>
          </a:ln>
        </p:spPr>
      </p:pic>
      <p:pic>
        <p:nvPicPr>
          <p:cNvPr id="35" name="Google Shape;35;p27"/>
          <p:cNvPicPr preferRelativeResize="0"/>
          <p:nvPr/>
        </p:nvPicPr>
        <p:blipFill rotWithShape="1">
          <a:blip r:embed="rId3">
            <a:alphaModFix/>
          </a:blip>
          <a:srcRect/>
          <a:stretch/>
        </p:blipFill>
        <p:spPr>
          <a:xfrm>
            <a:off x="0" y="9266572"/>
            <a:ext cx="3805441" cy="7983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990600" y="1424746"/>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990600" y="2781300"/>
            <a:ext cx="16306800" cy="61722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9" name="Google Shape;39;p28"/>
          <p:cNvPicPr preferRelativeResize="0"/>
          <p:nvPr/>
        </p:nvPicPr>
        <p:blipFill rotWithShape="1">
          <a:blip r:embed="rId2">
            <a:alphaModFix/>
          </a:blip>
          <a:srcRect/>
          <a:stretch/>
        </p:blipFill>
        <p:spPr>
          <a:xfrm>
            <a:off x="0" y="9266572"/>
            <a:ext cx="3805441" cy="798363"/>
          </a:xfrm>
          <a:prstGeom prst="rect">
            <a:avLst/>
          </a:prstGeom>
          <a:noFill/>
          <a:ln>
            <a:noFill/>
          </a:ln>
        </p:spPr>
      </p:pic>
      <p:sp>
        <p:nvSpPr>
          <p:cNvPr id="40" name="Google Shape;40;p28"/>
          <p:cNvSpPr/>
          <p:nvPr/>
        </p:nvSpPr>
        <p:spPr>
          <a:xfrm>
            <a:off x="3412" y="0"/>
            <a:ext cx="18288000" cy="847771"/>
          </a:xfrm>
          <a:custGeom>
            <a:avLst/>
            <a:gdLst/>
            <a:ahLst/>
            <a:cxnLst/>
            <a:rect l="l" t="t" r="r" b="b"/>
            <a:pathLst>
              <a:path w="6186311" h="286777" extrusionOk="0">
                <a:moveTo>
                  <a:pt x="0" y="0"/>
                </a:moveTo>
                <a:lnTo>
                  <a:pt x="6186311" y="0"/>
                </a:lnTo>
                <a:lnTo>
                  <a:pt x="6186311" y="286777"/>
                </a:lnTo>
                <a:lnTo>
                  <a:pt x="0" y="286777"/>
                </a:lnTo>
                <a:close/>
              </a:path>
            </a:pathLst>
          </a:custGeom>
          <a:solidFill>
            <a:schemeClr val="dk2"/>
          </a:solidFill>
          <a:ln>
            <a:noFill/>
          </a:ln>
        </p:spPr>
      </p:sp>
      <p:sp>
        <p:nvSpPr>
          <p:cNvPr id="41" name="Google Shape;41;p28"/>
          <p:cNvSpPr/>
          <p:nvPr/>
        </p:nvSpPr>
        <p:spPr>
          <a:xfrm>
            <a:off x="0" y="-4786"/>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accent1"/>
          </a:solidFill>
          <a:ln w="9525" cap="flat" cmpd="sng">
            <a:solidFill>
              <a:schemeClr val="accent1"/>
            </a:solidFill>
            <a:prstDash val="solid"/>
            <a:round/>
            <a:headEnd type="none" w="sm" len="sm"/>
            <a:tailEnd type="none" w="sm" len="sm"/>
          </a:ln>
        </p:spPr>
      </p:sp>
      <p:sp>
        <p:nvSpPr>
          <p:cNvPr id="42" name="Google Shape;42;p28"/>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28"/>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rgbClr val="F7F7F7"/>
              </a:buClr>
              <a:buSzPts val="1800"/>
              <a:buNone/>
              <a:defRPr sz="1800" b="1">
                <a:solidFill>
                  <a:srgbClr val="F7F7F7"/>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4" name="Google Shape;44;p28"/>
          <p:cNvPicPr preferRelativeResize="0"/>
          <p:nvPr/>
        </p:nvPicPr>
        <p:blipFill rotWithShape="1">
          <a:blip r:embed="rId3">
            <a:alphaModFix/>
          </a:blip>
          <a:srcRect l="2819" t="20436" r="-2819" b="18256"/>
          <a:stretch/>
        </p:blipFill>
        <p:spPr>
          <a:xfrm>
            <a:off x="16149637" y="9044508"/>
            <a:ext cx="2295525" cy="12424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6324600" y="6664325"/>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a:spLocks noGrp="1"/>
          </p:cNvSpPr>
          <p:nvPr>
            <p:ph type="pic" idx="2"/>
          </p:nvPr>
        </p:nvSpPr>
        <p:spPr>
          <a:xfrm>
            <a:off x="6324600" y="2476500"/>
            <a:ext cx="5486400" cy="4114800"/>
          </a:xfrm>
          <a:prstGeom prst="rect">
            <a:avLst/>
          </a:prstGeom>
          <a:noFill/>
          <a:ln>
            <a:noFill/>
          </a:ln>
        </p:spPr>
      </p:sp>
      <p:sp>
        <p:nvSpPr>
          <p:cNvPr id="48" name="Google Shape;48;p29"/>
          <p:cNvSpPr txBox="1">
            <a:spLocks noGrp="1"/>
          </p:cNvSpPr>
          <p:nvPr>
            <p:ph type="body" idx="1"/>
          </p:nvPr>
        </p:nvSpPr>
        <p:spPr>
          <a:xfrm>
            <a:off x="6324600" y="7231063"/>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Times New Roman"/>
                <a:ea typeface="Times New Roman"/>
                <a:cs typeface="Times New Roman"/>
                <a:sym typeface="Times New Roman"/>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9" name="Google Shape;49;p29"/>
          <p:cNvSpPr/>
          <p:nvPr/>
        </p:nvSpPr>
        <p:spPr>
          <a:xfrm>
            <a:off x="0" y="0"/>
            <a:ext cx="18288000" cy="847771"/>
          </a:xfrm>
          <a:custGeom>
            <a:avLst/>
            <a:gdLst/>
            <a:ahLst/>
            <a:cxnLst/>
            <a:rect l="l" t="t" r="r" b="b"/>
            <a:pathLst>
              <a:path w="6186311" h="286777" extrusionOk="0">
                <a:moveTo>
                  <a:pt x="0" y="0"/>
                </a:moveTo>
                <a:lnTo>
                  <a:pt x="6186311" y="0"/>
                </a:lnTo>
                <a:lnTo>
                  <a:pt x="6186311" y="286777"/>
                </a:lnTo>
                <a:lnTo>
                  <a:pt x="0" y="286777"/>
                </a:lnTo>
                <a:close/>
              </a:path>
            </a:pathLst>
          </a:custGeom>
          <a:solidFill>
            <a:schemeClr val="dk2"/>
          </a:solidFill>
          <a:ln>
            <a:noFill/>
          </a:ln>
        </p:spPr>
      </p:sp>
      <p:sp>
        <p:nvSpPr>
          <p:cNvPr id="50" name="Google Shape;50;p29"/>
          <p:cNvSpPr/>
          <p:nvPr/>
        </p:nvSpPr>
        <p:spPr>
          <a:xfrm>
            <a:off x="0" y="0"/>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accent1"/>
          </a:solidFill>
          <a:ln>
            <a:noFill/>
          </a:ln>
        </p:spPr>
      </p:sp>
      <p:sp>
        <p:nvSpPr>
          <p:cNvPr id="51" name="Google Shape;51;p29"/>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29"/>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7F7F7"/>
              </a:buClr>
              <a:buSzPts val="1400"/>
              <a:buNone/>
              <a:defRPr sz="1400" b="1">
                <a:solidFill>
                  <a:srgbClr val="F7F7F7"/>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3" name="Google Shape;53;p29"/>
          <p:cNvPicPr preferRelativeResize="0"/>
          <p:nvPr/>
        </p:nvPicPr>
        <p:blipFill rotWithShape="1">
          <a:blip r:embed="rId2">
            <a:alphaModFix/>
          </a:blip>
          <a:srcRect l="2819" t="20436" r="-2819" b="18256"/>
          <a:stretch/>
        </p:blipFill>
        <p:spPr>
          <a:xfrm>
            <a:off x="16149637" y="9044508"/>
            <a:ext cx="2295525" cy="1242492"/>
          </a:xfrm>
          <a:prstGeom prst="rect">
            <a:avLst/>
          </a:prstGeom>
          <a:noFill/>
          <a:ln>
            <a:noFill/>
          </a:ln>
        </p:spPr>
      </p:pic>
      <p:pic>
        <p:nvPicPr>
          <p:cNvPr id="54" name="Google Shape;54;p29"/>
          <p:cNvPicPr preferRelativeResize="0"/>
          <p:nvPr/>
        </p:nvPicPr>
        <p:blipFill rotWithShape="1">
          <a:blip r:embed="rId3">
            <a:alphaModFix/>
          </a:blip>
          <a:srcRect/>
          <a:stretch/>
        </p:blipFill>
        <p:spPr>
          <a:xfrm>
            <a:off x="0" y="9266572"/>
            <a:ext cx="3805441" cy="7983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30"/>
          <p:cNvSpPr/>
          <p:nvPr/>
        </p:nvSpPr>
        <p:spPr>
          <a:xfrm>
            <a:off x="0" y="7666388"/>
            <a:ext cx="18288000" cy="2685904"/>
          </a:xfrm>
          <a:custGeom>
            <a:avLst/>
            <a:gdLst/>
            <a:ahLst/>
            <a:cxnLst/>
            <a:rect l="l" t="t" r="r" b="b"/>
            <a:pathLst>
              <a:path w="6186311" h="908565" extrusionOk="0">
                <a:moveTo>
                  <a:pt x="0" y="0"/>
                </a:moveTo>
                <a:lnTo>
                  <a:pt x="6186311" y="0"/>
                </a:lnTo>
                <a:lnTo>
                  <a:pt x="6186311" y="908565"/>
                </a:lnTo>
                <a:lnTo>
                  <a:pt x="0" y="908565"/>
                </a:lnTo>
                <a:close/>
              </a:path>
            </a:pathLst>
          </a:custGeom>
          <a:solidFill>
            <a:srgbClr val="DAE5F1"/>
          </a:solidFill>
          <a:ln>
            <a:noFill/>
          </a:ln>
        </p:spPr>
      </p:sp>
      <p:sp>
        <p:nvSpPr>
          <p:cNvPr id="57" name="Google Shape;57;p30"/>
          <p:cNvSpPr txBox="1"/>
          <p:nvPr/>
        </p:nvSpPr>
        <p:spPr>
          <a:xfrm>
            <a:off x="4343400" y="7934526"/>
            <a:ext cx="10012654" cy="214962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00" b="0" i="1" u="none" strike="noStrike" cap="none">
                <a:solidFill>
                  <a:schemeClr val="dk2"/>
                </a:solidFill>
                <a:latin typeface="Times New Roman"/>
                <a:ea typeface="Times New Roman"/>
                <a:cs typeface="Times New Roman"/>
                <a:sym typeface="Times New Roman"/>
              </a:rPr>
              <a:t>“This project has been funded with support from the European Commission.</a:t>
            </a:r>
            <a:endParaRPr sz="2400" b="0" i="1" u="none" strike="noStrike" cap="none">
              <a:solidFill>
                <a:schemeClr val="dk2"/>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US" sz="2400" b="0" i="1" u="none" strike="noStrike" cap="none">
                <a:solidFill>
                  <a:schemeClr val="dk2"/>
                </a:solidFill>
                <a:latin typeface="Times New Roman"/>
                <a:ea typeface="Times New Roman"/>
                <a:cs typeface="Times New Roman"/>
                <a:sym typeface="Times New Roman"/>
              </a:rPr>
              <a:t>This publication reflects the views only of the author, and the Commission cannot be held responsible for any use which may be made of the information contained therein.”</a:t>
            </a:r>
            <a:endParaRPr sz="2400" b="0" i="1" u="none" strike="noStrike" cap="none">
              <a:solidFill>
                <a:schemeClr val="dk2"/>
              </a:solidFill>
              <a:latin typeface="Times New Roman"/>
              <a:ea typeface="Times New Roman"/>
              <a:cs typeface="Times New Roman"/>
              <a:sym typeface="Times New Roman"/>
            </a:endParaRPr>
          </a:p>
        </p:txBody>
      </p:sp>
      <p:pic>
        <p:nvPicPr>
          <p:cNvPr id="58" name="Google Shape;58;p30"/>
          <p:cNvPicPr preferRelativeResize="0"/>
          <p:nvPr/>
        </p:nvPicPr>
        <p:blipFill rotWithShape="1">
          <a:blip r:embed="rId2">
            <a:alphaModFix/>
          </a:blip>
          <a:srcRect/>
          <a:stretch/>
        </p:blipFill>
        <p:spPr>
          <a:xfrm>
            <a:off x="5687" y="8622210"/>
            <a:ext cx="3805441" cy="798363"/>
          </a:xfrm>
          <a:prstGeom prst="rect">
            <a:avLst/>
          </a:prstGeom>
          <a:noFill/>
          <a:ln>
            <a:noFill/>
          </a:ln>
        </p:spPr>
      </p:pic>
      <p:sp>
        <p:nvSpPr>
          <p:cNvPr id="59" name="Google Shape;59;p30"/>
          <p:cNvSpPr txBox="1"/>
          <p:nvPr/>
        </p:nvSpPr>
        <p:spPr>
          <a:xfrm>
            <a:off x="3429000" y="3030161"/>
            <a:ext cx="10592755" cy="3877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600" b="0" i="0" u="none" strike="noStrike" cap="none">
                <a:solidFill>
                  <a:schemeClr val="dk2"/>
                </a:solidFill>
                <a:latin typeface="Times New Roman"/>
                <a:ea typeface="Times New Roman"/>
                <a:cs typeface="Times New Roman"/>
                <a:sym typeface="Times New Roman"/>
              </a:rPr>
              <a:t>Thank you for your attention!</a:t>
            </a:r>
            <a:endParaRPr sz="9600" b="0" i="0" u="none" strike="noStrike" cap="none">
              <a:solidFill>
                <a:schemeClr val="dk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6000" b="0" i="0" u="none" strike="noStrike" cap="none">
              <a:solidFill>
                <a:srgbClr val="831626"/>
              </a:solidFill>
              <a:latin typeface="Trebuchet MS"/>
              <a:ea typeface="Trebuchet MS"/>
              <a:cs typeface="Trebuchet MS"/>
              <a:sym typeface="Trebuchet MS"/>
            </a:endParaRPr>
          </a:p>
        </p:txBody>
      </p:sp>
      <p:pic>
        <p:nvPicPr>
          <p:cNvPr id="60" name="Google Shape;60;p30"/>
          <p:cNvPicPr preferRelativeResize="0"/>
          <p:nvPr/>
        </p:nvPicPr>
        <p:blipFill rotWithShape="1">
          <a:blip r:embed="rId3">
            <a:alphaModFix/>
          </a:blip>
          <a:srcRect/>
          <a:stretch/>
        </p:blipFill>
        <p:spPr>
          <a:xfrm>
            <a:off x="0" y="0"/>
            <a:ext cx="1309688" cy="1280840"/>
          </a:xfrm>
          <a:prstGeom prst="rect">
            <a:avLst/>
          </a:prstGeom>
          <a:noFill/>
          <a:ln>
            <a:noFill/>
          </a:ln>
        </p:spPr>
      </p:pic>
      <p:pic>
        <p:nvPicPr>
          <p:cNvPr id="61" name="Google Shape;61;p30"/>
          <p:cNvPicPr preferRelativeResize="0"/>
          <p:nvPr/>
        </p:nvPicPr>
        <p:blipFill rotWithShape="1">
          <a:blip r:embed="rId4">
            <a:alphaModFix/>
          </a:blip>
          <a:srcRect/>
          <a:stretch/>
        </p:blipFill>
        <p:spPr>
          <a:xfrm>
            <a:off x="4002035" y="48715"/>
            <a:ext cx="1181100" cy="1181100"/>
          </a:xfrm>
          <a:prstGeom prst="rect">
            <a:avLst/>
          </a:prstGeom>
          <a:noFill/>
          <a:ln>
            <a:noFill/>
          </a:ln>
        </p:spPr>
      </p:pic>
      <p:grpSp>
        <p:nvGrpSpPr>
          <p:cNvPr id="62" name="Google Shape;62;p30"/>
          <p:cNvGrpSpPr/>
          <p:nvPr/>
        </p:nvGrpSpPr>
        <p:grpSpPr>
          <a:xfrm>
            <a:off x="-6711" y="-48715"/>
            <a:ext cx="18001156" cy="1288481"/>
            <a:chOff x="-6711" y="-48715"/>
            <a:chExt cx="18001156" cy="1288481"/>
          </a:xfrm>
        </p:grpSpPr>
        <p:pic>
          <p:nvPicPr>
            <p:cNvPr id="63" name="Google Shape;63;p30"/>
            <p:cNvPicPr preferRelativeResize="0"/>
            <p:nvPr/>
          </p:nvPicPr>
          <p:blipFill rotWithShape="1">
            <a:blip r:embed="rId5">
              <a:alphaModFix/>
            </a:blip>
            <a:srcRect/>
            <a:stretch/>
          </p:blipFill>
          <p:spPr>
            <a:xfrm>
              <a:off x="7880033" y="343773"/>
              <a:ext cx="1690688" cy="690129"/>
            </a:xfrm>
            <a:prstGeom prst="rect">
              <a:avLst/>
            </a:prstGeom>
            <a:noFill/>
            <a:ln>
              <a:noFill/>
            </a:ln>
          </p:spPr>
        </p:pic>
        <p:pic>
          <p:nvPicPr>
            <p:cNvPr id="64" name="Google Shape;64;p30"/>
            <p:cNvPicPr preferRelativeResize="0"/>
            <p:nvPr/>
          </p:nvPicPr>
          <p:blipFill rotWithShape="1">
            <a:blip r:embed="rId6">
              <a:alphaModFix/>
            </a:blip>
            <a:srcRect/>
            <a:stretch/>
          </p:blipFill>
          <p:spPr>
            <a:xfrm>
              <a:off x="12530969" y="185847"/>
              <a:ext cx="1490786" cy="1053919"/>
            </a:xfrm>
            <a:prstGeom prst="rect">
              <a:avLst/>
            </a:prstGeom>
            <a:noFill/>
            <a:ln>
              <a:noFill/>
            </a:ln>
          </p:spPr>
        </p:pic>
        <p:pic>
          <p:nvPicPr>
            <p:cNvPr id="65" name="Google Shape;65;p30"/>
            <p:cNvPicPr preferRelativeResize="0"/>
            <p:nvPr/>
          </p:nvPicPr>
          <p:blipFill rotWithShape="1">
            <a:blip r:embed="rId7">
              <a:alphaModFix/>
            </a:blip>
            <a:srcRect/>
            <a:stretch/>
          </p:blipFill>
          <p:spPr>
            <a:xfrm>
              <a:off x="16840200" y="137912"/>
              <a:ext cx="1154245" cy="1101854"/>
            </a:xfrm>
            <a:prstGeom prst="rect">
              <a:avLst/>
            </a:prstGeom>
            <a:noFill/>
            <a:ln>
              <a:noFill/>
            </a:ln>
          </p:spPr>
        </p:pic>
        <p:pic>
          <p:nvPicPr>
            <p:cNvPr id="66" name="Google Shape;66;p30"/>
            <p:cNvPicPr preferRelativeResize="0"/>
            <p:nvPr/>
          </p:nvPicPr>
          <p:blipFill rotWithShape="1">
            <a:blip r:embed="rId3">
              <a:alphaModFix/>
            </a:blip>
            <a:srcRect/>
            <a:stretch/>
          </p:blipFill>
          <p:spPr>
            <a:xfrm>
              <a:off x="-6711" y="-48715"/>
              <a:ext cx="1309688" cy="1280840"/>
            </a:xfrm>
            <a:prstGeom prst="rect">
              <a:avLst/>
            </a:prstGeom>
            <a:noFill/>
            <a:ln>
              <a:noFill/>
            </a:ln>
          </p:spPr>
        </p:pic>
        <p:pic>
          <p:nvPicPr>
            <p:cNvPr id="67" name="Google Shape;67;p30"/>
            <p:cNvPicPr preferRelativeResize="0"/>
            <p:nvPr/>
          </p:nvPicPr>
          <p:blipFill rotWithShape="1">
            <a:blip r:embed="rId4">
              <a:alphaModFix/>
            </a:blip>
            <a:srcRect/>
            <a:stretch/>
          </p:blipFill>
          <p:spPr>
            <a:xfrm>
              <a:off x="3995324" y="0"/>
              <a:ext cx="1181100" cy="1181100"/>
            </a:xfrm>
            <a:prstGeom prst="rect">
              <a:avLst/>
            </a:prstGeom>
            <a:noFill/>
            <a:ln>
              <a:noFill/>
            </a:ln>
          </p:spPr>
        </p:pic>
      </p:grpSp>
      <p:pic>
        <p:nvPicPr>
          <p:cNvPr id="68" name="Google Shape;68;p30"/>
          <p:cNvPicPr preferRelativeResize="0"/>
          <p:nvPr/>
        </p:nvPicPr>
        <p:blipFill rotWithShape="1">
          <a:blip r:embed="rId8">
            <a:alphaModFix/>
          </a:blip>
          <a:srcRect l="2819" t="20436" r="-2819" b="18256"/>
          <a:stretch/>
        </p:blipFill>
        <p:spPr>
          <a:xfrm>
            <a:off x="16154400" y="8201396"/>
            <a:ext cx="2295525" cy="124249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9"/>
        <p:cNvGrpSpPr/>
        <p:nvPr/>
      </p:nvGrpSpPr>
      <p:grpSpPr>
        <a:xfrm>
          <a:off x="0" y="0"/>
          <a:ext cx="0" cy="0"/>
          <a:chOff x="0" y="0"/>
          <a:chExt cx="0" cy="0"/>
        </a:xfrm>
      </p:grpSpPr>
      <p:sp>
        <p:nvSpPr>
          <p:cNvPr id="70" name="Google Shape;70;p31"/>
          <p:cNvSpPr txBox="1">
            <a:spLocks noGrp="1"/>
          </p:cNvSpPr>
          <p:nvPr>
            <p:ph type="title"/>
          </p:nvPr>
        </p:nvSpPr>
        <p:spPr>
          <a:xfrm>
            <a:off x="4738756" y="139942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4400"/>
              <a:buFont typeface="Times New Roman"/>
              <a:buNone/>
              <a:defRPr>
                <a:solidFill>
                  <a:schemeClr val="dk2"/>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1"/>
          <p:cNvSpPr txBox="1">
            <a:spLocks noGrp="1"/>
          </p:cNvSpPr>
          <p:nvPr>
            <p:ph type="body" idx="1"/>
          </p:nvPr>
        </p:nvSpPr>
        <p:spPr>
          <a:xfrm>
            <a:off x="1727718" y="3070359"/>
            <a:ext cx="685913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accent1"/>
              </a:buClr>
              <a:buSzPts val="2400"/>
              <a:buNone/>
              <a:defRPr sz="2400" b="1">
                <a:solidFill>
                  <a:schemeClr val="accent1"/>
                </a:solidFill>
                <a:latin typeface="Times New Roman"/>
                <a:ea typeface="Times New Roman"/>
                <a:cs typeface="Times New Roman"/>
                <a:sym typeface="Times New Roman"/>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31"/>
          <p:cNvSpPr txBox="1">
            <a:spLocks noGrp="1"/>
          </p:cNvSpPr>
          <p:nvPr>
            <p:ph type="body" idx="2"/>
          </p:nvPr>
        </p:nvSpPr>
        <p:spPr>
          <a:xfrm>
            <a:off x="1728856" y="4000500"/>
            <a:ext cx="6858000" cy="476317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Times New Roman"/>
                <a:ea typeface="Times New Roman"/>
                <a:cs typeface="Times New Roman"/>
                <a:sym typeface="Times New Roman"/>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42900" algn="l">
              <a:spcBef>
                <a:spcPts val="360"/>
              </a:spcBef>
              <a:spcAft>
                <a:spcPts val="0"/>
              </a:spcAft>
              <a:buClr>
                <a:schemeClr val="dk1"/>
              </a:buClr>
              <a:buSzPts val="1800"/>
              <a:buChar char="•"/>
              <a:defRPr sz="1800">
                <a:latin typeface="Times New Roman"/>
                <a:ea typeface="Times New Roman"/>
                <a:cs typeface="Times New Roman"/>
                <a:sym typeface="Times New Roman"/>
              </a:defRPr>
            </a:lvl3pPr>
            <a:lvl4pPr marL="1828800" lvl="3" indent="-330200" algn="l">
              <a:spcBef>
                <a:spcPts val="320"/>
              </a:spcBef>
              <a:spcAft>
                <a:spcPts val="0"/>
              </a:spcAft>
              <a:buClr>
                <a:schemeClr val="dk1"/>
              </a:buClr>
              <a:buSzPts val="1600"/>
              <a:buChar char="–"/>
              <a:defRPr sz="1600">
                <a:latin typeface="Times New Roman"/>
                <a:ea typeface="Times New Roman"/>
                <a:cs typeface="Times New Roman"/>
                <a:sym typeface="Times New Roman"/>
              </a:defRPr>
            </a:lvl4pPr>
            <a:lvl5pPr marL="2286000" lvl="4" indent="-330200" algn="l">
              <a:spcBef>
                <a:spcPts val="320"/>
              </a:spcBef>
              <a:spcAft>
                <a:spcPts val="0"/>
              </a:spcAft>
              <a:buClr>
                <a:schemeClr val="dk1"/>
              </a:buClr>
              <a:buSzPts val="1600"/>
              <a:buChar char="»"/>
              <a:defRPr sz="1600">
                <a:latin typeface="Times New Roman"/>
                <a:ea typeface="Times New Roman"/>
                <a:cs typeface="Times New Roman"/>
                <a:sym typeface="Times New Roman"/>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31"/>
          <p:cNvSpPr txBox="1">
            <a:spLocks noGrp="1"/>
          </p:cNvSpPr>
          <p:nvPr>
            <p:ph type="body" idx="3"/>
          </p:nvPr>
        </p:nvSpPr>
        <p:spPr>
          <a:xfrm>
            <a:off x="9276068" y="3094085"/>
            <a:ext cx="6851176"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accent1"/>
              </a:buClr>
              <a:buSzPts val="2400"/>
              <a:buNone/>
              <a:defRPr sz="2400" b="1">
                <a:solidFill>
                  <a:schemeClr val="accent1"/>
                </a:solidFill>
                <a:latin typeface="Times New Roman"/>
                <a:ea typeface="Times New Roman"/>
                <a:cs typeface="Times New Roman"/>
                <a:sym typeface="Times New Roman"/>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31"/>
          <p:cNvSpPr txBox="1">
            <a:spLocks noGrp="1"/>
          </p:cNvSpPr>
          <p:nvPr>
            <p:ph type="body" idx="4"/>
          </p:nvPr>
        </p:nvSpPr>
        <p:spPr>
          <a:xfrm>
            <a:off x="9276068" y="4000500"/>
            <a:ext cx="6851176" cy="476317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Times New Roman"/>
                <a:ea typeface="Times New Roman"/>
                <a:cs typeface="Times New Roman"/>
                <a:sym typeface="Times New Roman"/>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42900" algn="l">
              <a:spcBef>
                <a:spcPts val="360"/>
              </a:spcBef>
              <a:spcAft>
                <a:spcPts val="0"/>
              </a:spcAft>
              <a:buClr>
                <a:schemeClr val="dk1"/>
              </a:buClr>
              <a:buSzPts val="1800"/>
              <a:buChar char="•"/>
              <a:defRPr sz="1800">
                <a:latin typeface="Times New Roman"/>
                <a:ea typeface="Times New Roman"/>
                <a:cs typeface="Times New Roman"/>
                <a:sym typeface="Times New Roman"/>
              </a:defRPr>
            </a:lvl3pPr>
            <a:lvl4pPr marL="1828800" lvl="3" indent="-330200" algn="l">
              <a:spcBef>
                <a:spcPts val="320"/>
              </a:spcBef>
              <a:spcAft>
                <a:spcPts val="0"/>
              </a:spcAft>
              <a:buClr>
                <a:schemeClr val="dk1"/>
              </a:buClr>
              <a:buSzPts val="1600"/>
              <a:buChar char="–"/>
              <a:defRPr sz="1600">
                <a:latin typeface="Times New Roman"/>
                <a:ea typeface="Times New Roman"/>
                <a:cs typeface="Times New Roman"/>
                <a:sym typeface="Times New Roman"/>
              </a:defRPr>
            </a:lvl4pPr>
            <a:lvl5pPr marL="2286000" lvl="4" indent="-330200" algn="l">
              <a:spcBef>
                <a:spcPts val="320"/>
              </a:spcBef>
              <a:spcAft>
                <a:spcPts val="0"/>
              </a:spcAft>
              <a:buClr>
                <a:schemeClr val="dk1"/>
              </a:buClr>
              <a:buSzPts val="1600"/>
              <a:buChar char="»"/>
              <a:defRPr sz="1600">
                <a:latin typeface="Times New Roman"/>
                <a:ea typeface="Times New Roman"/>
                <a:cs typeface="Times New Roman"/>
                <a:sym typeface="Times New Roman"/>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31"/>
          <p:cNvSpPr/>
          <p:nvPr/>
        </p:nvSpPr>
        <p:spPr>
          <a:xfrm>
            <a:off x="0" y="0"/>
            <a:ext cx="18288000" cy="847771"/>
          </a:xfrm>
          <a:custGeom>
            <a:avLst/>
            <a:gdLst/>
            <a:ahLst/>
            <a:cxnLst/>
            <a:rect l="l" t="t" r="r" b="b"/>
            <a:pathLst>
              <a:path w="6186311" h="286777" extrusionOk="0">
                <a:moveTo>
                  <a:pt x="0" y="0"/>
                </a:moveTo>
                <a:lnTo>
                  <a:pt x="6186311" y="0"/>
                </a:lnTo>
                <a:lnTo>
                  <a:pt x="6186311" y="286777"/>
                </a:lnTo>
                <a:lnTo>
                  <a:pt x="0" y="286777"/>
                </a:lnTo>
                <a:close/>
              </a:path>
            </a:pathLst>
          </a:custGeom>
          <a:solidFill>
            <a:schemeClr val="dk2"/>
          </a:solidFill>
          <a:ln>
            <a:noFill/>
          </a:ln>
        </p:spPr>
      </p:sp>
      <p:sp>
        <p:nvSpPr>
          <p:cNvPr id="76" name="Google Shape;76;p31"/>
          <p:cNvSpPr/>
          <p:nvPr/>
        </p:nvSpPr>
        <p:spPr>
          <a:xfrm>
            <a:off x="0" y="0"/>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accent1"/>
          </a:solidFill>
          <a:ln>
            <a:noFill/>
          </a:ln>
        </p:spPr>
      </p:sp>
      <p:sp>
        <p:nvSpPr>
          <p:cNvPr id="77" name="Google Shape;77;p31"/>
          <p:cNvSpPr txBox="1">
            <a:spLocks noGrp="1"/>
          </p:cNvSpPr>
          <p:nvPr>
            <p:ph type="body" idx="5"/>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31"/>
          <p:cNvSpPr txBox="1">
            <a:spLocks noGrp="1"/>
          </p:cNvSpPr>
          <p:nvPr>
            <p:ph type="body" idx="6"/>
          </p:nvPr>
        </p:nvSpPr>
        <p:spPr>
          <a:xfrm>
            <a:off x="42885" y="82733"/>
            <a:ext cx="762000" cy="7207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7F7F7"/>
              </a:buClr>
              <a:buSzPts val="1400"/>
              <a:buNone/>
              <a:defRPr sz="1400" b="1">
                <a:solidFill>
                  <a:srgbClr val="F7F7F7"/>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79" name="Google Shape;79;p31"/>
          <p:cNvPicPr preferRelativeResize="0"/>
          <p:nvPr/>
        </p:nvPicPr>
        <p:blipFill rotWithShape="1">
          <a:blip r:embed="rId2">
            <a:alphaModFix/>
          </a:blip>
          <a:srcRect l="2819" t="20436" r="-2819" b="18256"/>
          <a:stretch/>
        </p:blipFill>
        <p:spPr>
          <a:xfrm>
            <a:off x="16149637" y="9044508"/>
            <a:ext cx="2295525" cy="1242492"/>
          </a:xfrm>
          <a:prstGeom prst="rect">
            <a:avLst/>
          </a:prstGeom>
          <a:noFill/>
          <a:ln>
            <a:noFill/>
          </a:ln>
        </p:spPr>
      </p:pic>
      <p:pic>
        <p:nvPicPr>
          <p:cNvPr id="80" name="Google Shape;80;p31"/>
          <p:cNvPicPr preferRelativeResize="0"/>
          <p:nvPr/>
        </p:nvPicPr>
        <p:blipFill rotWithShape="1">
          <a:blip r:embed="rId3">
            <a:alphaModFix/>
          </a:blip>
          <a:srcRect/>
          <a:stretch/>
        </p:blipFill>
        <p:spPr>
          <a:xfrm>
            <a:off x="0" y="9266572"/>
            <a:ext cx="3805441" cy="7983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Google Shape;82;p32"/>
          <p:cNvSpPr txBox="1">
            <a:spLocks noGrp="1"/>
          </p:cNvSpPr>
          <p:nvPr>
            <p:ph type="title"/>
          </p:nvPr>
        </p:nvSpPr>
        <p:spPr>
          <a:xfrm>
            <a:off x="5410200" y="240030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2"/>
          <p:cNvSpPr txBox="1">
            <a:spLocks noGrp="1"/>
          </p:cNvSpPr>
          <p:nvPr>
            <p:ph type="body" idx="1"/>
          </p:nvPr>
        </p:nvSpPr>
        <p:spPr>
          <a:xfrm>
            <a:off x="8528050" y="240030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sz="2800">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sz="24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4" name="Google Shape;84;p32"/>
          <p:cNvSpPr txBox="1">
            <a:spLocks noGrp="1"/>
          </p:cNvSpPr>
          <p:nvPr>
            <p:ph type="body" idx="2"/>
          </p:nvPr>
        </p:nvSpPr>
        <p:spPr>
          <a:xfrm>
            <a:off x="5410200" y="356235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atin typeface="Times New Roman"/>
                <a:ea typeface="Times New Roman"/>
                <a:cs typeface="Times New Roman"/>
                <a:sym typeface="Times New Roman"/>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32"/>
          <p:cNvSpPr/>
          <p:nvPr/>
        </p:nvSpPr>
        <p:spPr>
          <a:xfrm>
            <a:off x="0" y="0"/>
            <a:ext cx="18288000" cy="847771"/>
          </a:xfrm>
          <a:custGeom>
            <a:avLst/>
            <a:gdLst/>
            <a:ahLst/>
            <a:cxnLst/>
            <a:rect l="l" t="t" r="r" b="b"/>
            <a:pathLst>
              <a:path w="6186311" h="286777" extrusionOk="0">
                <a:moveTo>
                  <a:pt x="0" y="0"/>
                </a:moveTo>
                <a:lnTo>
                  <a:pt x="6186311" y="0"/>
                </a:lnTo>
                <a:lnTo>
                  <a:pt x="6186311" y="286777"/>
                </a:lnTo>
                <a:lnTo>
                  <a:pt x="0" y="286777"/>
                </a:lnTo>
                <a:close/>
              </a:path>
            </a:pathLst>
          </a:custGeom>
          <a:solidFill>
            <a:schemeClr val="dk2"/>
          </a:solidFill>
          <a:ln>
            <a:noFill/>
          </a:ln>
        </p:spPr>
      </p:sp>
      <p:sp>
        <p:nvSpPr>
          <p:cNvPr id="86" name="Google Shape;86;p32"/>
          <p:cNvSpPr/>
          <p:nvPr/>
        </p:nvSpPr>
        <p:spPr>
          <a:xfrm>
            <a:off x="0" y="0"/>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accent1"/>
          </a:solidFill>
          <a:ln>
            <a:noFill/>
          </a:ln>
        </p:spPr>
      </p:sp>
      <p:sp>
        <p:nvSpPr>
          <p:cNvPr id="87" name="Google Shape;87;p32"/>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32"/>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7F7F7"/>
              </a:buClr>
              <a:buSzPts val="1400"/>
              <a:buNone/>
              <a:defRPr sz="1400" b="1">
                <a:solidFill>
                  <a:srgbClr val="F7F7F7"/>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89" name="Google Shape;89;p32"/>
          <p:cNvPicPr preferRelativeResize="0"/>
          <p:nvPr/>
        </p:nvPicPr>
        <p:blipFill rotWithShape="1">
          <a:blip r:embed="rId2">
            <a:alphaModFix/>
          </a:blip>
          <a:srcRect l="2819" t="20436" r="-2819" b="18256"/>
          <a:stretch/>
        </p:blipFill>
        <p:spPr>
          <a:xfrm>
            <a:off x="16149637" y="9044508"/>
            <a:ext cx="2295525" cy="1242492"/>
          </a:xfrm>
          <a:prstGeom prst="rect">
            <a:avLst/>
          </a:prstGeom>
          <a:noFill/>
          <a:ln>
            <a:noFill/>
          </a:ln>
        </p:spPr>
      </p:pic>
      <p:pic>
        <p:nvPicPr>
          <p:cNvPr id="90" name="Google Shape;90;p32"/>
          <p:cNvPicPr preferRelativeResize="0"/>
          <p:nvPr/>
        </p:nvPicPr>
        <p:blipFill rotWithShape="1">
          <a:blip r:embed="rId3">
            <a:alphaModFix/>
          </a:blip>
          <a:srcRect/>
          <a:stretch/>
        </p:blipFill>
        <p:spPr>
          <a:xfrm>
            <a:off x="0" y="9266572"/>
            <a:ext cx="3805441" cy="79836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1"/>
        <p:cNvGrpSpPr/>
        <p:nvPr/>
      </p:nvGrpSpPr>
      <p:grpSpPr>
        <a:xfrm>
          <a:off x="0" y="0"/>
          <a:ext cx="0" cy="0"/>
          <a:chOff x="0" y="0"/>
          <a:chExt cx="0" cy="0"/>
        </a:xfrm>
      </p:grpSpPr>
      <p:sp>
        <p:nvSpPr>
          <p:cNvPr id="92" name="Google Shape;92;p33"/>
          <p:cNvSpPr txBox="1">
            <a:spLocks noGrp="1"/>
          </p:cNvSpPr>
          <p:nvPr>
            <p:ph type="title"/>
          </p:nvPr>
        </p:nvSpPr>
        <p:spPr>
          <a:xfrm>
            <a:off x="4953000" y="207965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Times New Roman"/>
              <a:buNone/>
              <a:defRPr>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3"/>
          <p:cNvSpPr txBox="1">
            <a:spLocks noGrp="1"/>
          </p:cNvSpPr>
          <p:nvPr>
            <p:ph type="body" idx="1"/>
          </p:nvPr>
        </p:nvSpPr>
        <p:spPr>
          <a:xfrm rot="5400000">
            <a:off x="6804819" y="1553402"/>
            <a:ext cx="4525963" cy="82296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Times New Roman"/>
                <a:ea typeface="Times New Roman"/>
                <a:cs typeface="Times New Roman"/>
                <a:sym typeface="Times New Roman"/>
              </a:defRPr>
            </a:lvl1pPr>
            <a:lvl2pPr marL="914400" lvl="1" indent="-406400" algn="l">
              <a:spcBef>
                <a:spcPts val="560"/>
              </a:spcBef>
              <a:spcAft>
                <a:spcPts val="0"/>
              </a:spcAft>
              <a:buClr>
                <a:schemeClr val="dk1"/>
              </a:buClr>
              <a:buSzPts val="2800"/>
              <a:buChar char="–"/>
              <a:defRPr>
                <a:latin typeface="Times New Roman"/>
                <a:ea typeface="Times New Roman"/>
                <a:cs typeface="Times New Roman"/>
                <a:sym typeface="Times New Roman"/>
              </a:defRPr>
            </a:lvl2pPr>
            <a:lvl3pPr marL="1371600" lvl="2" indent="-381000" algn="l">
              <a:spcBef>
                <a:spcPts val="480"/>
              </a:spcBef>
              <a:spcAft>
                <a:spcPts val="0"/>
              </a:spcAft>
              <a:buClr>
                <a:schemeClr val="dk1"/>
              </a:buClr>
              <a:buSzPts val="2400"/>
              <a:buChar char="•"/>
              <a:defRPr>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33"/>
          <p:cNvSpPr/>
          <p:nvPr/>
        </p:nvSpPr>
        <p:spPr>
          <a:xfrm>
            <a:off x="0" y="0"/>
            <a:ext cx="18288000" cy="847771"/>
          </a:xfrm>
          <a:custGeom>
            <a:avLst/>
            <a:gdLst/>
            <a:ahLst/>
            <a:cxnLst/>
            <a:rect l="l" t="t" r="r" b="b"/>
            <a:pathLst>
              <a:path w="6186311" h="286777" extrusionOk="0">
                <a:moveTo>
                  <a:pt x="0" y="0"/>
                </a:moveTo>
                <a:lnTo>
                  <a:pt x="6186311" y="0"/>
                </a:lnTo>
                <a:lnTo>
                  <a:pt x="6186311" y="286777"/>
                </a:lnTo>
                <a:lnTo>
                  <a:pt x="0" y="286777"/>
                </a:lnTo>
                <a:close/>
              </a:path>
            </a:pathLst>
          </a:custGeom>
          <a:solidFill>
            <a:schemeClr val="dk2"/>
          </a:solidFill>
          <a:ln>
            <a:noFill/>
          </a:ln>
        </p:spPr>
      </p:sp>
      <p:sp>
        <p:nvSpPr>
          <p:cNvPr id="95" name="Google Shape;95;p33"/>
          <p:cNvSpPr/>
          <p:nvPr/>
        </p:nvSpPr>
        <p:spPr>
          <a:xfrm>
            <a:off x="-1" y="-2118"/>
            <a:ext cx="847771" cy="847771"/>
          </a:xfrm>
          <a:custGeom>
            <a:avLst/>
            <a:gdLst/>
            <a:ahLst/>
            <a:cxnLst/>
            <a:rect l="l" t="t" r="r" b="b"/>
            <a:pathLst>
              <a:path w="1913890" h="1913890" extrusionOk="0">
                <a:moveTo>
                  <a:pt x="0" y="0"/>
                </a:moveTo>
                <a:lnTo>
                  <a:pt x="1913890" y="0"/>
                </a:lnTo>
                <a:lnTo>
                  <a:pt x="1913890" y="1913890"/>
                </a:lnTo>
                <a:lnTo>
                  <a:pt x="0" y="1913890"/>
                </a:lnTo>
                <a:close/>
              </a:path>
            </a:pathLst>
          </a:custGeom>
          <a:solidFill>
            <a:schemeClr val="accent1"/>
          </a:solidFill>
          <a:ln>
            <a:noFill/>
          </a:ln>
        </p:spPr>
      </p:sp>
      <p:sp>
        <p:nvSpPr>
          <p:cNvPr id="96" name="Google Shape;96;p33"/>
          <p:cNvSpPr txBox="1">
            <a:spLocks noGrp="1"/>
          </p:cNvSpPr>
          <p:nvPr>
            <p:ph type="body" idx="2"/>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None/>
              <a:defRPr>
                <a:solidFill>
                  <a:schemeClr val="lt1"/>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33"/>
          <p:cNvSpPr txBox="1">
            <a:spLocks noGrp="1"/>
          </p:cNvSpPr>
          <p:nvPr>
            <p:ph type="body" idx="3"/>
          </p:nvPr>
        </p:nvSpPr>
        <p:spPr>
          <a:xfrm>
            <a:off x="42885" y="63522"/>
            <a:ext cx="762000" cy="7207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F7F7F7"/>
              </a:buClr>
              <a:buSzPts val="1400"/>
              <a:buNone/>
              <a:defRPr sz="1400" b="1">
                <a:solidFill>
                  <a:srgbClr val="F7F7F7"/>
                </a:solidFill>
                <a:latin typeface="Times New Roman"/>
                <a:ea typeface="Times New Roman"/>
                <a:cs typeface="Times New Roman"/>
                <a:sym typeface="Times New Roman"/>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8" name="Google Shape;98;p33"/>
          <p:cNvPicPr preferRelativeResize="0"/>
          <p:nvPr/>
        </p:nvPicPr>
        <p:blipFill rotWithShape="1">
          <a:blip r:embed="rId2">
            <a:alphaModFix/>
          </a:blip>
          <a:srcRect l="2819" t="20436" r="-2819" b="18256"/>
          <a:stretch/>
        </p:blipFill>
        <p:spPr>
          <a:xfrm>
            <a:off x="16149637" y="9044508"/>
            <a:ext cx="2295525" cy="1242492"/>
          </a:xfrm>
          <a:prstGeom prst="rect">
            <a:avLst/>
          </a:prstGeom>
          <a:noFill/>
          <a:ln>
            <a:noFill/>
          </a:ln>
        </p:spPr>
      </p:pic>
      <p:pic>
        <p:nvPicPr>
          <p:cNvPr id="99" name="Google Shape;99;p33"/>
          <p:cNvPicPr preferRelativeResize="0"/>
          <p:nvPr/>
        </p:nvPicPr>
        <p:blipFill rotWithShape="1">
          <a:blip r:embed="rId3">
            <a:alphaModFix/>
          </a:blip>
          <a:srcRect/>
          <a:stretch/>
        </p:blipFill>
        <p:spPr>
          <a:xfrm>
            <a:off x="0" y="9266572"/>
            <a:ext cx="3805441" cy="7983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Trebuchet MS"/>
              <a:buNone/>
              <a:defRPr sz="44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8" name="Google Shape;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ctrTitle"/>
          </p:nvPr>
        </p:nvSpPr>
        <p:spPr>
          <a:xfrm>
            <a:off x="990600" y="3695700"/>
            <a:ext cx="10058400" cy="14700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7200"/>
              <a:buFont typeface="Times New Roman"/>
              <a:buNone/>
            </a:pPr>
            <a:r>
              <a:rPr lang="en-US"/>
              <a:t>Modulul 2 – Crearea resurselor</a:t>
            </a:r>
            <a:endParaRPr/>
          </a:p>
        </p:txBody>
      </p:sp>
      <p:sp>
        <p:nvSpPr>
          <p:cNvPr id="114" name="Google Shape;114;p1"/>
          <p:cNvSpPr txBox="1">
            <a:spLocks noGrp="1"/>
          </p:cNvSpPr>
          <p:nvPr>
            <p:ph type="subTitle" idx="1"/>
          </p:nvPr>
        </p:nvSpPr>
        <p:spPr>
          <a:xfrm>
            <a:off x="1295400" y="8267700"/>
            <a:ext cx="10058400" cy="144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600"/>
              <a:buNone/>
            </a:pPr>
            <a:r>
              <a:rPr lang="en-US"/>
              <a:t>EEPEK</a:t>
            </a:r>
            <a:endParaRPr/>
          </a:p>
          <a:p>
            <a:pPr marL="0" lvl="0" indent="0" algn="l" rtl="0">
              <a:spcBef>
                <a:spcPts val="720"/>
              </a:spcBef>
              <a:spcAft>
                <a:spcPts val="0"/>
              </a:spcAft>
              <a:buClr>
                <a:schemeClr val="lt1"/>
              </a:buClr>
              <a:buSzPts val="3600"/>
              <a:buNone/>
            </a:pPr>
            <a:r>
              <a:rPr lang="en-US"/>
              <a:t>noiembrie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87655" y="723900"/>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să creați un videoclip educațional pe canva:</a:t>
            </a:r>
            <a:r>
              <a:rPr lang="en-US" b="1">
                <a:latin typeface="Times"/>
                <a:ea typeface="Times"/>
                <a:cs typeface="Times"/>
                <a:sym typeface="Times"/>
              </a:rPr>
              <a:t> </a:t>
            </a:r>
            <a:endParaRPr b="1">
              <a:latin typeface="Times"/>
              <a:ea typeface="Times"/>
              <a:cs typeface="Times"/>
              <a:sym typeface="Times"/>
            </a:endParaRPr>
          </a:p>
        </p:txBody>
      </p:sp>
      <p:sp>
        <p:nvSpPr>
          <p:cNvPr id="192" name="Google Shape;192;p10"/>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93" name="Google Shape;193;p10"/>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194" name="Google Shape;194;p10"/>
          <p:cNvSpPr txBox="1"/>
          <p:nvPr/>
        </p:nvSpPr>
        <p:spPr>
          <a:xfrm>
            <a:off x="576580" y="1790700"/>
            <a:ext cx="7482205" cy="69856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Editați-vă conținutul</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Pentru a adăuga o tranziție între clipuri sau a diviza, adăugați, duplicați sau ștergeți un clip:</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Selectați clipul pentru ca cele 3 puncte să apară în colț. Faceți clic pe cele trei puncte pentru a efectua ajustarea dorită.</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Pentru a adăuga muzică de fundal:</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Puteți fie să vă încărcați propriul audio, fie să utilizați orice piesă disponibilă în fila Audio din bara de instrumente din stânga.</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Pentru a face orice ajustări la sunet, puteți selecta butonul care apare chiar deasupra cronologiei pe ecranul de proiectare.</a:t>
            </a:r>
            <a:endParaRPr sz="2800" b="0" i="0" u="none" strike="noStrike" cap="none">
              <a:solidFill>
                <a:schemeClr val="dk2"/>
              </a:solidFill>
              <a:latin typeface="Times New Roman"/>
              <a:ea typeface="Times New Roman"/>
              <a:cs typeface="Times New Roman"/>
              <a:sym typeface="Times New Roman"/>
            </a:endParaRPr>
          </a:p>
        </p:txBody>
      </p:sp>
      <p:pic>
        <p:nvPicPr>
          <p:cNvPr id="195" name="Google Shape;195;p10" descr="4 Untitled"/>
          <p:cNvPicPr preferRelativeResize="0"/>
          <p:nvPr/>
        </p:nvPicPr>
        <p:blipFill rotWithShape="1">
          <a:blip r:embed="rId3">
            <a:alphaModFix/>
          </a:blip>
          <a:srcRect l="2055" t="370" r="-1946" b="-370"/>
          <a:stretch/>
        </p:blipFill>
        <p:spPr>
          <a:xfrm>
            <a:off x="8869680" y="1602105"/>
            <a:ext cx="7308850" cy="4140200"/>
          </a:xfrm>
          <a:prstGeom prst="rect">
            <a:avLst/>
          </a:prstGeom>
          <a:noFill/>
          <a:ln>
            <a:noFill/>
          </a:ln>
        </p:spPr>
      </p:pic>
      <p:sp>
        <p:nvSpPr>
          <p:cNvPr id="196" name="Google Shape;196;p10"/>
          <p:cNvSpPr txBox="1"/>
          <p:nvPr/>
        </p:nvSpPr>
        <p:spPr>
          <a:xfrm>
            <a:off x="8462010" y="5742305"/>
            <a:ext cx="9373235" cy="42462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Aceasta include, dar nu se limitează la:</a:t>
            </a:r>
            <a:endParaRPr sz="2800" b="0" i="0" u="none" strike="noStrike" cap="none">
              <a:solidFill>
                <a:schemeClr val="dk2"/>
              </a:solidFill>
              <a:latin typeface="Times New Roman"/>
              <a:ea typeface="Times New Roman"/>
              <a:cs typeface="Times New Roman"/>
              <a:sym typeface="Times New Roman"/>
            </a:endParaRPr>
          </a:p>
          <a:p>
            <a:pPr marL="457200" marR="0" lvl="0" indent="-457200" algn="l" rtl="0">
              <a:spcBef>
                <a:spcPts val="0"/>
              </a:spcBef>
              <a:spcAft>
                <a:spcPts val="0"/>
              </a:spcAft>
              <a:buClr>
                <a:schemeClr val="dk2"/>
              </a:buClr>
              <a:buSzPts val="2800"/>
              <a:buFont typeface="Arial"/>
              <a:buChar char="•"/>
            </a:pPr>
            <a:r>
              <a:rPr lang="en-US" sz="2800" b="0" i="0" u="none" strike="noStrike" cap="none">
                <a:solidFill>
                  <a:schemeClr val="dk2"/>
                </a:solidFill>
                <a:latin typeface="Times New Roman"/>
                <a:ea typeface="Times New Roman"/>
                <a:cs typeface="Times New Roman"/>
                <a:sym typeface="Times New Roman"/>
              </a:rPr>
              <a:t>Volum</a:t>
            </a:r>
            <a:endParaRPr sz="2800" b="0" i="0" u="none" strike="noStrike" cap="none">
              <a:solidFill>
                <a:schemeClr val="dk2"/>
              </a:solidFill>
              <a:latin typeface="Times New Roman"/>
              <a:ea typeface="Times New Roman"/>
              <a:cs typeface="Times New Roman"/>
              <a:sym typeface="Times New Roman"/>
            </a:endParaRPr>
          </a:p>
          <a:p>
            <a:pPr marL="457200" marR="0" lvl="0" indent="-457200" algn="l" rtl="0">
              <a:spcBef>
                <a:spcPts val="0"/>
              </a:spcBef>
              <a:spcAft>
                <a:spcPts val="0"/>
              </a:spcAft>
              <a:buClr>
                <a:schemeClr val="dk2"/>
              </a:buClr>
              <a:buSzPts val="2800"/>
              <a:buFont typeface="Arial"/>
              <a:buChar char="•"/>
            </a:pPr>
            <a:r>
              <a:rPr lang="en-US" sz="2800" b="0" i="0" u="none" strike="noStrike" cap="none">
                <a:solidFill>
                  <a:schemeClr val="dk2"/>
                </a:solidFill>
                <a:latin typeface="Times New Roman"/>
                <a:ea typeface="Times New Roman"/>
                <a:cs typeface="Times New Roman"/>
                <a:sym typeface="Times New Roman"/>
              </a:rPr>
              <a:t>fade in/out</a:t>
            </a:r>
            <a:endParaRPr sz="2800" b="0" i="0" u="none" strike="noStrike" cap="none">
              <a:solidFill>
                <a:schemeClr val="dk2"/>
              </a:solidFill>
              <a:latin typeface="Times New Roman"/>
              <a:ea typeface="Times New Roman"/>
              <a:cs typeface="Times New Roman"/>
              <a:sym typeface="Times New Roman"/>
            </a:endParaRPr>
          </a:p>
          <a:p>
            <a:pPr marL="457200" marR="0" lvl="0" indent="-457200" algn="l" rtl="0">
              <a:spcBef>
                <a:spcPts val="0"/>
              </a:spcBef>
              <a:spcAft>
                <a:spcPts val="0"/>
              </a:spcAft>
              <a:buClr>
                <a:schemeClr val="dk2"/>
              </a:buClr>
              <a:buSzPts val="2800"/>
              <a:buFont typeface="Arial"/>
              <a:buChar char="•"/>
            </a:pPr>
            <a:r>
              <a:rPr lang="en-US" sz="2800" b="0" i="0" u="none" strike="noStrike" cap="none">
                <a:solidFill>
                  <a:schemeClr val="dk2"/>
                </a:solidFill>
                <a:latin typeface="Times New Roman"/>
                <a:ea typeface="Times New Roman"/>
                <a:cs typeface="Times New Roman"/>
                <a:sym typeface="Times New Roman"/>
              </a:rPr>
              <a:t>divizarea (sau duplicarea) audio</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Pentru a adăuga text sau alte elemente la videoclipul dvs.:</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Utilizați meniul din bara de instrumente din stânga pentru a adăuga la orice clip video, la fel cum faceți cu alte conținuturi media din Canva! Aceasta include oricare dintre graficele animate disponibile în fila Elemente.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a:spLocks noGrp="1"/>
          </p:cNvSpPr>
          <p:nvPr>
            <p:ph type="title"/>
          </p:nvPr>
        </p:nvSpPr>
        <p:spPr>
          <a:xfrm>
            <a:off x="287655" y="723900"/>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să creați un videoclip educațional pe canva:</a:t>
            </a:r>
            <a:r>
              <a:rPr lang="en-US" b="1">
                <a:latin typeface="Times"/>
                <a:ea typeface="Times"/>
                <a:cs typeface="Times"/>
                <a:sym typeface="Times"/>
              </a:rPr>
              <a:t> </a:t>
            </a:r>
            <a:endParaRPr b="1">
              <a:latin typeface="Times"/>
              <a:ea typeface="Times"/>
              <a:cs typeface="Times"/>
              <a:sym typeface="Times"/>
            </a:endParaRPr>
          </a:p>
        </p:txBody>
      </p:sp>
      <p:sp>
        <p:nvSpPr>
          <p:cNvPr id="202" name="Google Shape;202;p11"/>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203" name="Google Shape;203;p11"/>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204" name="Google Shape;204;p11"/>
          <p:cNvSpPr txBox="1"/>
          <p:nvPr/>
        </p:nvSpPr>
        <p:spPr>
          <a:xfrm>
            <a:off x="519430" y="2830830"/>
            <a:ext cx="7482205" cy="4399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Previzualizați și partajați videoclipul dvs</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Când sunteți gata să vă previzualizați lucrarea, faceți clic pe triunghiul sau butonul de redare din colțul din dreapta sus al ecranului de design. Dacă totul arată grozav, puteți partaja videoclipul dvs. altora.</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Unele opțiuni de partajare sunt descărcarea ca un MP4 fără filigran, crearea unui link pentru ca alții să vizioneze videoclipul sau postarea direct în conturile dvs. de social media conectate.</a:t>
            </a:r>
            <a:endParaRPr sz="2800" b="0" i="0" u="none" strike="noStrike" cap="none">
              <a:solidFill>
                <a:schemeClr val="dk2"/>
              </a:solidFill>
              <a:latin typeface="Times New Roman"/>
              <a:ea typeface="Times New Roman"/>
              <a:cs typeface="Times New Roman"/>
              <a:sym typeface="Times New Roman"/>
            </a:endParaRPr>
          </a:p>
        </p:txBody>
      </p:sp>
      <p:pic>
        <p:nvPicPr>
          <p:cNvPr id="205" name="Google Shape;205;p11" descr="5 Untitled"/>
          <p:cNvPicPr preferRelativeResize="0"/>
          <p:nvPr/>
        </p:nvPicPr>
        <p:blipFill rotWithShape="1">
          <a:blip r:embed="rId3">
            <a:alphaModFix/>
          </a:blip>
          <a:srcRect/>
          <a:stretch/>
        </p:blipFill>
        <p:spPr>
          <a:xfrm>
            <a:off x="8747125" y="2830830"/>
            <a:ext cx="8111490" cy="50742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822325" y="930910"/>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se creează o prezentare pe canva:</a:t>
            </a:r>
            <a:r>
              <a:rPr lang="en-US" b="1">
                <a:latin typeface="Times"/>
                <a:ea typeface="Times"/>
                <a:cs typeface="Times"/>
                <a:sym typeface="Times"/>
              </a:rPr>
              <a:t> </a:t>
            </a:r>
            <a:endParaRPr b="1">
              <a:latin typeface="Times"/>
              <a:ea typeface="Times"/>
              <a:cs typeface="Times"/>
              <a:sym typeface="Times"/>
            </a:endParaRPr>
          </a:p>
        </p:txBody>
      </p:sp>
      <p:sp>
        <p:nvSpPr>
          <p:cNvPr id="211" name="Google Shape;211;p12"/>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212" name="Google Shape;212;p12"/>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213" name="Google Shape;213;p12"/>
          <p:cNvSpPr txBox="1"/>
          <p:nvPr/>
        </p:nvSpPr>
        <p:spPr>
          <a:xfrm>
            <a:off x="113665" y="2143125"/>
            <a:ext cx="11649710" cy="60007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2"/>
                </a:solidFill>
                <a:latin typeface="Times New Roman"/>
                <a:ea typeface="Times New Roman"/>
                <a:cs typeface="Times New Roman"/>
                <a:sym typeface="Times New Roman"/>
              </a:rPr>
              <a:t>Canva poate fi folosit pentru prezentări atât de către persoane fizice, cât și de către echipe mici și pentru orice companie mare care caută un instrument integrat pentru a crea imagini de înaltă calitate pentru marca lor. Cu o bibliotecă de șabloane încorporate și instrumente simple de glisare și plasare, Canva simplifică oricui să își creeze propriul design cu imagini frumoase.</a:t>
            </a:r>
            <a:endParaRPr sz="24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0" i="0" u="none" strike="noStrike" cap="none">
                <a:solidFill>
                  <a:schemeClr val="dk2"/>
                </a:solidFill>
                <a:latin typeface="Times New Roman"/>
                <a:ea typeface="Times New Roman"/>
                <a:cs typeface="Times New Roman"/>
                <a:sym typeface="Times New Roman"/>
              </a:rPr>
              <a:t>De ce ar trebui să faci prezentări pe Canva</a:t>
            </a:r>
            <a:endParaRPr sz="24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0" i="0" u="none" strike="noStrike" cap="none">
                <a:solidFill>
                  <a:schemeClr val="dk2"/>
                </a:solidFill>
                <a:latin typeface="Times New Roman"/>
                <a:ea typeface="Times New Roman"/>
                <a:cs typeface="Times New Roman"/>
                <a:sym typeface="Times New Roman"/>
              </a:rPr>
              <a:t>Canva nu este doar pentru a crea și descărca modele precum un logo sau pictograme. Canva are, de asemenea, instrumente de prezentare pentru a adăuga interes vizual modelelor dvs. de prezentare de diapozitive.</a:t>
            </a:r>
            <a:endParaRPr sz="24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0" i="0" u="none" strike="noStrike" cap="none">
                <a:solidFill>
                  <a:schemeClr val="dk2"/>
                </a:solidFill>
                <a:latin typeface="Times New Roman"/>
                <a:ea typeface="Times New Roman"/>
                <a:cs typeface="Times New Roman"/>
                <a:sym typeface="Times New Roman"/>
              </a:rPr>
              <a:t>Iată încă patru motive:</a:t>
            </a:r>
            <a:endParaRPr sz="24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2"/>
              </a:solidFill>
              <a:latin typeface="Times New Roman"/>
              <a:ea typeface="Times New Roman"/>
              <a:cs typeface="Times New Roman"/>
              <a:sym typeface="Times New Roman"/>
            </a:endParaRPr>
          </a:p>
          <a:p>
            <a:pPr marL="457200" marR="0" lvl="0" indent="-457200" algn="l" rtl="0">
              <a:spcBef>
                <a:spcPts val="0"/>
              </a:spcBef>
              <a:spcAft>
                <a:spcPts val="0"/>
              </a:spcAft>
              <a:buClr>
                <a:schemeClr val="dk2"/>
              </a:buClr>
              <a:buSzPts val="2400"/>
              <a:buFont typeface="Arial"/>
              <a:buChar char="•"/>
            </a:pPr>
            <a:r>
              <a:rPr lang="en-US" sz="2400" b="0" i="0" u="none" strike="noStrike" cap="none">
                <a:solidFill>
                  <a:schemeClr val="dk2"/>
                </a:solidFill>
                <a:latin typeface="Times New Roman"/>
                <a:ea typeface="Times New Roman"/>
                <a:cs typeface="Times New Roman"/>
                <a:sym typeface="Times New Roman"/>
              </a:rPr>
              <a:t>Simplitate. Canva este gratuit și ușor de utilizat. Canva pro este gratuit în timpul perioadei de încercare de 30 de zile.</a:t>
            </a:r>
            <a:endParaRPr sz="2400" b="0" i="0" u="none" strike="noStrike" cap="none">
              <a:solidFill>
                <a:schemeClr val="dk2"/>
              </a:solidFill>
              <a:latin typeface="Times New Roman"/>
              <a:ea typeface="Times New Roman"/>
              <a:cs typeface="Times New Roman"/>
              <a:sym typeface="Times New Roman"/>
            </a:endParaRPr>
          </a:p>
          <a:p>
            <a:pPr marL="457200" marR="0" lvl="0" indent="-457200" algn="l" rtl="0">
              <a:spcBef>
                <a:spcPts val="0"/>
              </a:spcBef>
              <a:spcAft>
                <a:spcPts val="0"/>
              </a:spcAft>
              <a:buClr>
                <a:schemeClr val="dk2"/>
              </a:buClr>
              <a:buSzPts val="2400"/>
              <a:buFont typeface="Arial"/>
              <a:buChar char="•"/>
            </a:pPr>
            <a:r>
              <a:rPr lang="en-US" sz="2400" b="0" i="0" u="none" strike="noStrike" cap="none">
                <a:solidFill>
                  <a:schemeClr val="dk2"/>
                </a:solidFill>
                <a:latin typeface="Times New Roman"/>
                <a:ea typeface="Times New Roman"/>
                <a:cs typeface="Times New Roman"/>
                <a:sym typeface="Times New Roman"/>
              </a:rPr>
              <a:t>Salveaza timp. Puteți crea prezentări cu aspect profesional în câteva minute.</a:t>
            </a:r>
            <a:endParaRPr sz="2400" b="0" i="0" u="none" strike="noStrike" cap="none">
              <a:solidFill>
                <a:schemeClr val="dk2"/>
              </a:solidFill>
              <a:latin typeface="Times New Roman"/>
              <a:ea typeface="Times New Roman"/>
              <a:cs typeface="Times New Roman"/>
              <a:sym typeface="Times New Roman"/>
            </a:endParaRPr>
          </a:p>
          <a:p>
            <a:pPr marL="457200" marR="0" lvl="0" indent="-457200" algn="l" rtl="0">
              <a:spcBef>
                <a:spcPts val="0"/>
              </a:spcBef>
              <a:spcAft>
                <a:spcPts val="0"/>
              </a:spcAft>
              <a:buClr>
                <a:schemeClr val="dk2"/>
              </a:buClr>
              <a:buSzPts val="2400"/>
              <a:buFont typeface="Arial"/>
              <a:buChar char="•"/>
            </a:pPr>
            <a:r>
              <a:rPr lang="en-US" sz="2400" b="0" i="0" u="none" strike="noStrike" cap="none">
                <a:solidFill>
                  <a:schemeClr val="dk2"/>
                </a:solidFill>
                <a:latin typeface="Times New Roman"/>
                <a:ea typeface="Times New Roman"/>
                <a:cs typeface="Times New Roman"/>
                <a:sym typeface="Times New Roman"/>
              </a:rPr>
              <a:t>Personalizare. Există mii de șabloane și modele din care să alegeți.</a:t>
            </a:r>
            <a:endParaRPr sz="2400" b="0" i="0" u="none" strike="noStrike" cap="none">
              <a:solidFill>
                <a:schemeClr val="dk2"/>
              </a:solidFill>
              <a:latin typeface="Times New Roman"/>
              <a:ea typeface="Times New Roman"/>
              <a:cs typeface="Times New Roman"/>
              <a:sym typeface="Times New Roman"/>
            </a:endParaRPr>
          </a:p>
          <a:p>
            <a:pPr marL="457200" marR="0" lvl="0" indent="-457200" algn="l" rtl="0">
              <a:spcBef>
                <a:spcPts val="0"/>
              </a:spcBef>
              <a:spcAft>
                <a:spcPts val="0"/>
              </a:spcAft>
              <a:buClr>
                <a:schemeClr val="dk2"/>
              </a:buClr>
              <a:buSzPts val="2400"/>
              <a:buFont typeface="Arial"/>
              <a:buChar char="•"/>
            </a:pPr>
            <a:r>
              <a:rPr lang="en-US" sz="2400" b="0" i="0" u="none" strike="noStrike" cap="none">
                <a:solidFill>
                  <a:schemeClr val="dk2"/>
                </a:solidFill>
                <a:latin typeface="Times New Roman"/>
                <a:ea typeface="Times New Roman"/>
                <a:cs typeface="Times New Roman"/>
                <a:sym typeface="Times New Roman"/>
              </a:rPr>
              <a:t>Ușor de partajat. Puteți partaja cu ușurință prezentările dvs. altor persoane și pe rețelele sociale.</a:t>
            </a:r>
            <a:endParaRPr sz="2400" b="0" i="0" u="none" strike="noStrike" cap="none">
              <a:solidFill>
                <a:schemeClr val="dk2"/>
              </a:solidFill>
              <a:latin typeface="Times New Roman"/>
              <a:ea typeface="Times New Roman"/>
              <a:cs typeface="Times New Roman"/>
              <a:sym typeface="Times New Roman"/>
            </a:endParaRPr>
          </a:p>
          <a:p>
            <a:pPr marL="457200" marR="0" lvl="0" indent="-304800" algn="l" rtl="0">
              <a:spcBef>
                <a:spcPts val="0"/>
              </a:spcBef>
              <a:spcAft>
                <a:spcPts val="0"/>
              </a:spcAft>
              <a:buClr>
                <a:schemeClr val="dk1"/>
              </a:buClr>
              <a:buSzPts val="2400"/>
              <a:buFont typeface="Arial"/>
              <a:buNone/>
            </a:pPr>
            <a:endParaRPr sz="2400" b="0" i="0" u="none" strike="noStrike" cap="none">
              <a:solidFill>
                <a:schemeClr val="dk2"/>
              </a:solidFill>
              <a:latin typeface="Times New Roman"/>
              <a:ea typeface="Times New Roman"/>
              <a:cs typeface="Times New Roman"/>
              <a:sym typeface="Times New Roman"/>
            </a:endParaRPr>
          </a:p>
        </p:txBody>
      </p:sp>
      <p:pic>
        <p:nvPicPr>
          <p:cNvPr id="214" name="Google Shape;214;p12" descr="How+to+view+a+set+of+presentation+slides+in+Canva"/>
          <p:cNvPicPr preferRelativeResize="0"/>
          <p:nvPr/>
        </p:nvPicPr>
        <p:blipFill rotWithShape="1">
          <a:blip r:embed="rId3">
            <a:alphaModFix/>
          </a:blip>
          <a:srcRect l="1573"/>
          <a:stretch/>
        </p:blipFill>
        <p:spPr>
          <a:xfrm>
            <a:off x="11933555" y="3221990"/>
            <a:ext cx="6279515" cy="3364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325755" y="591185"/>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se creează o prezentare pe canva:</a:t>
            </a:r>
            <a:r>
              <a:rPr lang="en-US" b="1">
                <a:latin typeface="Times"/>
                <a:ea typeface="Times"/>
                <a:cs typeface="Times"/>
                <a:sym typeface="Times"/>
              </a:rPr>
              <a:t> </a:t>
            </a:r>
            <a:endParaRPr b="1">
              <a:latin typeface="Times"/>
              <a:ea typeface="Times"/>
              <a:cs typeface="Times"/>
              <a:sym typeface="Times"/>
            </a:endParaRPr>
          </a:p>
        </p:txBody>
      </p:sp>
      <p:sp>
        <p:nvSpPr>
          <p:cNvPr id="220" name="Google Shape;220;p13"/>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221" name="Google Shape;221;p13"/>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222" name="Google Shape;222;p13"/>
          <p:cNvSpPr txBox="1"/>
          <p:nvPr/>
        </p:nvSpPr>
        <p:spPr>
          <a:xfrm>
            <a:off x="542925" y="1430655"/>
            <a:ext cx="9258935" cy="7416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Cum se face o prezentare</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Faceți-vă diapozitivele în evidență</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Răsfoiți milioane de imagini și elemente, experimentați cu machete, găsiți combinația de fonturi și schema de culori potrivite pentru prezentarea dvs. Adăugați animații, videoclipuri și muzică pentru o prezentare cu adevărat captivantă.</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Prezent cu fler</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Încercați diferitele moduri și funcții de prezentare de pe Canva. Alegeți dintre prezentare standard, modul prezentator, înregistrare video. Sau, în zilele proaste ale părului, alegeți un mod de prezentare video doar audio. Salvați-vă diapozitivele ca PDF pentru fișe, exportați-le ca fișiere PowerPoint .pptx sau transformați-le într-un site web interactiv!</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1" i="0" u="none" strike="noStrike" cap="none">
              <a:solidFill>
                <a:schemeClr val="dk2"/>
              </a:solidFill>
              <a:latin typeface="Times"/>
              <a:ea typeface="Times"/>
              <a:cs typeface="Times"/>
              <a:sym typeface="Times"/>
            </a:endParaRPr>
          </a:p>
        </p:txBody>
      </p:sp>
      <p:pic>
        <p:nvPicPr>
          <p:cNvPr id="223" name="Google Shape;223;p13" descr="How+to+preview+a+Canva+Presentation+template"/>
          <p:cNvPicPr preferRelativeResize="0"/>
          <p:nvPr/>
        </p:nvPicPr>
        <p:blipFill rotWithShape="1">
          <a:blip r:embed="rId3">
            <a:alphaModFix/>
          </a:blip>
          <a:srcRect/>
          <a:stretch/>
        </p:blipFill>
        <p:spPr>
          <a:xfrm>
            <a:off x="9801860" y="3381375"/>
            <a:ext cx="8206105" cy="3221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325755" y="591185"/>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se creează o prezentare pe canva:</a:t>
            </a:r>
            <a:r>
              <a:rPr lang="en-US" b="1">
                <a:latin typeface="Times"/>
                <a:ea typeface="Times"/>
                <a:cs typeface="Times"/>
                <a:sym typeface="Times"/>
              </a:rPr>
              <a:t> </a:t>
            </a:r>
            <a:endParaRPr b="1">
              <a:latin typeface="Times"/>
              <a:ea typeface="Times"/>
              <a:cs typeface="Times"/>
              <a:sym typeface="Times"/>
            </a:endParaRPr>
          </a:p>
        </p:txBody>
      </p:sp>
      <p:sp>
        <p:nvSpPr>
          <p:cNvPr id="229" name="Google Shape;229;p14"/>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230" name="Google Shape;230;p14"/>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231" name="Google Shape;231;p14"/>
          <p:cNvSpPr txBox="1"/>
          <p:nvPr/>
        </p:nvSpPr>
        <p:spPr>
          <a:xfrm>
            <a:off x="1016000" y="1771015"/>
            <a:ext cx="8029575" cy="8709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Cum se face o prezentare</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Faceți-vă diapozitivele în evidență</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Răsfoiți milioane de imagini și elemente, experimentați cu machete, găsiți combinația de fonturi și schema de culori potrivite pentru prezentarea dvs. Adăugați animații, videoclipuri și muzică pentru o prezentare cu adevărat captivantă.</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Prezent cu fler</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Încercați diferitele moduri și funcții de prezentare de pe Canva. Alegeți dintre prezentare standard, modul prezentator, înregistrare video. Sau, în zilele proaste ale părului, alegeți un mod de prezentare video doar audio. Salvați-vă diapozitivele ca PDF pentru fișe, exportați-le ca fișiere PowerPoint .pptx sau transformați-le într-un site web interactiv!</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1" i="0" u="none" strike="noStrike" cap="none">
              <a:solidFill>
                <a:schemeClr val="dk2"/>
              </a:solidFill>
              <a:latin typeface="Times"/>
              <a:ea typeface="Times"/>
              <a:cs typeface="Times"/>
              <a:sym typeface="Times"/>
            </a:endParaRPr>
          </a:p>
        </p:txBody>
      </p:sp>
      <p:pic>
        <p:nvPicPr>
          <p:cNvPr id="232" name="Google Shape;232;p14" descr="images (8)"/>
          <p:cNvPicPr preferRelativeResize="0"/>
          <p:nvPr/>
        </p:nvPicPr>
        <p:blipFill rotWithShape="1">
          <a:blip r:embed="rId3">
            <a:alphaModFix/>
          </a:blip>
          <a:srcRect/>
          <a:stretch/>
        </p:blipFill>
        <p:spPr>
          <a:xfrm>
            <a:off x="9224010" y="2450465"/>
            <a:ext cx="8635365" cy="48367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5"/>
          <p:cNvPicPr preferRelativeResize="0">
            <a:picLocks noGrp="1"/>
          </p:cNvPicPr>
          <p:nvPr>
            <p:ph type="body" idx="2"/>
          </p:nvPr>
        </p:nvPicPr>
        <p:blipFill rotWithShape="1">
          <a:blip r:embed="rId3">
            <a:alphaModFix/>
          </a:blip>
          <a:srcRect/>
          <a:stretch/>
        </p:blipFill>
        <p:spPr>
          <a:xfrm>
            <a:off x="11250857" y="2790656"/>
            <a:ext cx="6042546" cy="5000207"/>
          </a:xfrm>
          <a:prstGeom prst="rect">
            <a:avLst/>
          </a:prstGeom>
          <a:noFill/>
          <a:ln>
            <a:noFill/>
          </a:ln>
        </p:spPr>
      </p:pic>
      <p:sp>
        <p:nvSpPr>
          <p:cNvPr id="238" name="Google Shape;238;p15"/>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fontScale="7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239" name="Google Shape;239;p15"/>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4</a:t>
            </a:r>
            <a:endParaRPr sz="2600"/>
          </a:p>
        </p:txBody>
      </p:sp>
      <p:sp>
        <p:nvSpPr>
          <p:cNvPr id="240" name="Google Shape;240;p15"/>
          <p:cNvSpPr txBox="1"/>
          <p:nvPr/>
        </p:nvSpPr>
        <p:spPr>
          <a:xfrm>
            <a:off x="417195" y="1428750"/>
            <a:ext cx="10322560" cy="77241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Cum se face o prezentare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Utilizați imagini din biblioteca noastră profesională de stocuri sau încărcați-le pe ale dvs</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Biblioteca noastră uimitoare de peste 1 milion de imagini stoc, grafice și ilustrații vă va îmbunătăți prezentarea și o va face să arate mai profesională. Multe dintre aceste imagini sunt gratuite, în timp ce imaginile premium sunt oferite la un preț foarte competitiv.</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Este gratuit să vă personalizați prezentarea cu propriile imagini.</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Odată ce le încărcați în software-ul gratuit de prezentare Canva, le puteți utiliza de câte ori doriți.</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Marca-ți prezentarea pentru muncă</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Încărcați sigla companiei dvs., salvați culorile companiei și alegeți dintre peste 120 de fonturi pentru a vă marca prezentarea pentru lucru. Puteți partaja cu colegii dvs. prezentarea de marcă, astfel încât aceștia să o poată folosi ca aspect pentru a-și crea propria prezentare în Canva.</a:t>
            </a:r>
            <a:endParaRPr sz="2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fontScale="7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246" name="Google Shape;246;p16"/>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4</a:t>
            </a:r>
            <a:endParaRPr sz="2600"/>
          </a:p>
        </p:txBody>
      </p:sp>
      <p:sp>
        <p:nvSpPr>
          <p:cNvPr id="247" name="Google Shape;247;p16"/>
          <p:cNvSpPr txBox="1"/>
          <p:nvPr/>
        </p:nvSpPr>
        <p:spPr>
          <a:xfrm>
            <a:off x="262890" y="1524635"/>
            <a:ext cx="12872720" cy="80321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Cum se face o prezentare</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Alegeți dintre aspectele proiectate profesional sau creați-vă propriile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Suntem mândri de biblioteca noastră extinsă de machete, care face uimitor de ușor să creați prezentări profesionale cu ușurință. Puteți folosi selecția noastră de machete de prezentare de câte ori doriți sau puteți crea propriul aspect unic prin duplicarea unui design existent.</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a:buNone/>
            </a:pPr>
            <a:r>
              <a:rPr lang="en-US" sz="2800" b="1" i="0" u="none" strike="noStrike" cap="none">
                <a:solidFill>
                  <a:schemeClr val="dk2"/>
                </a:solidFill>
                <a:latin typeface="Times"/>
                <a:ea typeface="Times"/>
                <a:cs typeface="Times"/>
                <a:sym typeface="Times"/>
              </a:rPr>
              <a:t>Colaborează cu echipa ta în timp real</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Indiferent dacă creați o prezentare pentru sala de consiliu sau pentru sala de clasă, crearea și colaborarea la prezentări cu Canva este simplă. Pentru a crea o echipă, alegeți pur și simplu cei cu care doriți să colaborați și, odată ce invitația este acceptată, puteți începe instantaneu să vă creați prezentarea împreună. Joacă-te cu ilustrații, culori, lasă comentarii și rezolvă sugestii, totul în editorul Canva. Lucrul în echipă este simplificat cu instrumentul de prezentare Canva.</a:t>
            </a:r>
            <a:endParaRPr sz="2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248" name="Google Shape;248;p16" descr="11"/>
          <p:cNvPicPr preferRelativeResize="0">
            <a:picLocks noGrp="1"/>
          </p:cNvPicPr>
          <p:nvPr>
            <p:ph type="body" idx="2"/>
          </p:nvPr>
        </p:nvPicPr>
        <p:blipFill rotWithShape="1">
          <a:blip r:embed="rId3">
            <a:alphaModFix/>
          </a:blip>
          <a:srcRect/>
          <a:stretch/>
        </p:blipFill>
        <p:spPr>
          <a:xfrm>
            <a:off x="13135610" y="2528570"/>
            <a:ext cx="4888865" cy="48888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body" idx="1"/>
          </p:nvPr>
        </p:nvSpPr>
        <p:spPr>
          <a:xfrm>
            <a:off x="434340" y="1537335"/>
            <a:ext cx="9452610" cy="762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b="1">
              <a:solidFill>
                <a:schemeClr val="dk2"/>
              </a:solidFill>
              <a:latin typeface="Times"/>
              <a:ea typeface="Times"/>
              <a:cs typeface="Times"/>
              <a:sym typeface="Times"/>
            </a:endParaRPr>
          </a:p>
          <a:p>
            <a:pPr marL="0" lvl="0" indent="0" algn="l" rtl="0">
              <a:spcBef>
                <a:spcPts val="560"/>
              </a:spcBef>
              <a:spcAft>
                <a:spcPts val="0"/>
              </a:spcAft>
              <a:buClr>
                <a:schemeClr val="dk1"/>
              </a:buClr>
              <a:buSzPts val="2800"/>
              <a:buNone/>
            </a:pPr>
            <a:endParaRPr b="1">
              <a:solidFill>
                <a:schemeClr val="dk2"/>
              </a:solidFill>
              <a:latin typeface="Times"/>
              <a:ea typeface="Times"/>
              <a:cs typeface="Times"/>
              <a:sym typeface="Times"/>
            </a:endParaRPr>
          </a:p>
        </p:txBody>
      </p:sp>
      <p:sp>
        <p:nvSpPr>
          <p:cNvPr id="254" name="Google Shape;254;p17"/>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US"/>
              <a:t>Cum se creează infografice pe Canva:</a:t>
            </a:r>
            <a:endParaRPr/>
          </a:p>
        </p:txBody>
      </p:sp>
      <p:sp>
        <p:nvSpPr>
          <p:cNvPr id="255" name="Google Shape;255;p17"/>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4</a:t>
            </a:r>
            <a:endParaRPr sz="2600"/>
          </a:p>
        </p:txBody>
      </p:sp>
      <p:sp>
        <p:nvSpPr>
          <p:cNvPr id="256" name="Google Shape;256;p17"/>
          <p:cNvSpPr txBox="1"/>
          <p:nvPr/>
        </p:nvSpPr>
        <p:spPr>
          <a:xfrm>
            <a:off x="1959866" y="1289776"/>
            <a:ext cx="7696200" cy="754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1. Căutați șabloane de design infografic</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Caveat Brush Canva Font</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Căutați „Infografic” în bara de căutare sau puteți merge cu opțiunea „Infografică” din meniul „Creare design”.</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2. Alegeți șablonul dvs. inografic</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Caveat Brush Canva Font</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Puteți selecta gratuit oricare dintre șabloanele disponibile! Dacă sunteți un utilizator profesionist, puteți alege și șabloanele exclusive plătind pentru ele.</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3. Editați elemente infografice</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Asocierea fonturilor negre Playfair Display</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Editați șablonul în funcție de cerințele dvs. Puteți schimba totul – text, fonturi, culori, elemente! De asemenea, puteți schimba culorile de fundal și puteți ajusta tot ceea ce se potrivește cu afacerea dvs.!</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4. Descărcați infograficul finalizat</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Asocierea fonturilor negre Playfair Display</a:t>
            </a:r>
            <a:endParaRPr sz="22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200" b="1" i="0" u="none" strike="noStrike" cap="none">
                <a:solidFill>
                  <a:schemeClr val="dk2"/>
                </a:solidFill>
                <a:latin typeface="Times"/>
                <a:ea typeface="Times"/>
                <a:cs typeface="Times"/>
                <a:sym typeface="Times"/>
              </a:rPr>
              <a:t>După ce ați terminat de editat infograficul complet, tot ce trebuie să faceți este să îl descărcați și să îl folosiți oriunde doriți!</a:t>
            </a:r>
            <a:endParaRPr sz="2200" b="1" i="0" u="none" strike="noStrike" cap="none">
              <a:solidFill>
                <a:schemeClr val="dk2"/>
              </a:solidFill>
              <a:latin typeface="Times"/>
              <a:ea typeface="Times"/>
              <a:cs typeface="Times"/>
              <a:sym typeface="Times"/>
            </a:endParaRPr>
          </a:p>
        </p:txBody>
      </p:sp>
      <p:pic>
        <p:nvPicPr>
          <p:cNvPr id="257" name="Google Shape;257;p17" descr="Light blue and blue illustrated how to make Infographic"/>
          <p:cNvPicPr preferRelativeResize="0"/>
          <p:nvPr/>
        </p:nvPicPr>
        <p:blipFill rotWithShape="1">
          <a:blip r:embed="rId3">
            <a:alphaModFix/>
          </a:blip>
          <a:srcRect/>
          <a:stretch/>
        </p:blipFill>
        <p:spPr>
          <a:xfrm>
            <a:off x="10941685" y="918845"/>
            <a:ext cx="3542665" cy="88569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8"/>
          <p:cNvSpPr txBox="1">
            <a:spLocks noGrp="1"/>
          </p:cNvSpPr>
          <p:nvPr>
            <p:ph type="body" idx="1"/>
          </p:nvPr>
        </p:nvSpPr>
        <p:spPr>
          <a:xfrm>
            <a:off x="434340" y="1537335"/>
            <a:ext cx="9452610" cy="762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b="1">
              <a:solidFill>
                <a:schemeClr val="dk2"/>
              </a:solidFill>
              <a:latin typeface="Times"/>
              <a:ea typeface="Times"/>
              <a:cs typeface="Times"/>
              <a:sym typeface="Times"/>
            </a:endParaRPr>
          </a:p>
          <a:p>
            <a:pPr marL="0" lvl="0" indent="0" algn="l" rtl="0">
              <a:spcBef>
                <a:spcPts val="560"/>
              </a:spcBef>
              <a:spcAft>
                <a:spcPts val="0"/>
              </a:spcAft>
              <a:buClr>
                <a:schemeClr val="dk1"/>
              </a:buClr>
              <a:buSzPts val="2800"/>
              <a:buNone/>
            </a:pPr>
            <a:endParaRPr b="1">
              <a:solidFill>
                <a:schemeClr val="dk2"/>
              </a:solidFill>
              <a:latin typeface="Times"/>
              <a:ea typeface="Times"/>
              <a:cs typeface="Times"/>
              <a:sym typeface="Times"/>
            </a:endParaRPr>
          </a:p>
        </p:txBody>
      </p:sp>
      <p:sp>
        <p:nvSpPr>
          <p:cNvPr id="263" name="Google Shape;263;p18"/>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US"/>
              <a:t>Cum se creează infografice pe Canva:</a:t>
            </a:r>
            <a:endParaRPr/>
          </a:p>
        </p:txBody>
      </p:sp>
      <p:sp>
        <p:nvSpPr>
          <p:cNvPr id="264" name="Google Shape;264;p18"/>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4</a:t>
            </a:r>
            <a:endParaRPr sz="2600"/>
          </a:p>
        </p:txBody>
      </p:sp>
      <p:sp>
        <p:nvSpPr>
          <p:cNvPr id="265" name="Google Shape;265;p18"/>
          <p:cNvSpPr txBox="1"/>
          <p:nvPr/>
        </p:nvSpPr>
        <p:spPr>
          <a:xfrm>
            <a:off x="226695" y="1048385"/>
            <a:ext cx="8360410" cy="8940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Times"/>
              <a:buNone/>
            </a:pPr>
            <a:r>
              <a:rPr lang="en-US" sz="2800" b="1" i="0" u="none" strike="noStrike" cap="none">
                <a:solidFill>
                  <a:schemeClr val="dk2"/>
                </a:solidFill>
                <a:latin typeface="Times"/>
                <a:ea typeface="Times"/>
                <a:cs typeface="Times"/>
                <a:sym typeface="Times"/>
              </a:rPr>
              <a:t>Căutați șabloane de design infografic</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Căutați „Infografic” în bara de căutare sau puteți merge cu opțiunea „Infografică” din meniul „Creare design”.</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800" b="1" i="0" u="none" strike="noStrike" cap="none">
                <a:solidFill>
                  <a:schemeClr val="dk2"/>
                </a:solidFill>
                <a:latin typeface="Times"/>
                <a:ea typeface="Times"/>
                <a:cs typeface="Times"/>
                <a:sym typeface="Times"/>
              </a:rPr>
              <a:t>Alegeți șablonul infografic</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700"/>
              <a:buFont typeface="Times New Roman"/>
              <a:buNone/>
            </a:pPr>
            <a:r>
              <a:rPr lang="en-US" sz="2700" b="0" i="0" u="none" strike="noStrike" cap="none">
                <a:solidFill>
                  <a:schemeClr val="dk2"/>
                </a:solidFill>
                <a:latin typeface="Times New Roman"/>
                <a:ea typeface="Times New Roman"/>
                <a:cs typeface="Times New Roman"/>
                <a:sym typeface="Times New Roman"/>
              </a:rPr>
              <a:t>Puteți selecta gratuit oricare dintre șabloanele disponibile! Dacă sunteți un utilizator profesionist, puteți alege și șabloanele exclusive plătind pentru ele.</a:t>
            </a:r>
            <a:endParaRPr sz="27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700"/>
              <a:buFont typeface="Times New Roman"/>
              <a:buNone/>
            </a:pPr>
            <a:r>
              <a:rPr lang="en-US" sz="2700" b="0" i="0" u="none" strike="noStrike" cap="none">
                <a:solidFill>
                  <a:schemeClr val="dk2"/>
                </a:solidFill>
                <a:latin typeface="Times New Roman"/>
                <a:ea typeface="Times New Roman"/>
                <a:cs typeface="Times New Roman"/>
                <a:sym typeface="Times New Roman"/>
              </a:rPr>
              <a:t>După ce ați ales pânza de dimensiune potrivită pentru proiectul dvs., Canva lansează o listă de opțiuni de aspect care va servi drept bază pentru infografică. Există literalmente sute de modele din care să alegeți, dar primele 50 sunt de obicei cele mai personalizabile.</a:t>
            </a:r>
            <a:endParaRPr sz="27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700"/>
              <a:buFont typeface="Trebuchet MS"/>
              <a:buNone/>
            </a:pPr>
            <a:endParaRPr sz="27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700"/>
              <a:buFont typeface="Times New Roman"/>
              <a:buNone/>
            </a:pPr>
            <a:r>
              <a:rPr lang="en-US" sz="2700" b="0" i="0" u="none" strike="noStrike" cap="none">
                <a:solidFill>
                  <a:schemeClr val="dk2"/>
                </a:solidFill>
                <a:latin typeface="Times New Roman"/>
                <a:ea typeface="Times New Roman"/>
                <a:cs typeface="Times New Roman"/>
                <a:sym typeface="Times New Roman"/>
              </a:rPr>
              <a:t>Canva oferă atât șabloane de design gratuite, cât și premium, dar marea majoritate din această categorie sunt gratuite. Fiecare șablon are o varietate de opțiuni în funcție de tipul de date afișate, imaginile utilizate fiind destinate proiectării.</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a:t>
            </a:r>
            <a:endParaRPr sz="2800" b="0" i="0" u="none" strike="noStrike" cap="none">
              <a:solidFill>
                <a:schemeClr val="dk2"/>
              </a:solidFill>
              <a:latin typeface="Times New Roman"/>
              <a:ea typeface="Times New Roman"/>
              <a:cs typeface="Times New Roman"/>
              <a:sym typeface="Times New Roman"/>
            </a:endParaRPr>
          </a:p>
        </p:txBody>
      </p:sp>
      <p:pic>
        <p:nvPicPr>
          <p:cNvPr id="266" name="Google Shape;266;p18" descr="Στιγμιότυπο οθόνης 2022-12-02, 18.17.07"/>
          <p:cNvPicPr preferRelativeResize="0"/>
          <p:nvPr/>
        </p:nvPicPr>
        <p:blipFill rotWithShape="1">
          <a:blip r:embed="rId3">
            <a:alphaModFix/>
          </a:blip>
          <a:srcRect/>
          <a:stretch/>
        </p:blipFill>
        <p:spPr>
          <a:xfrm>
            <a:off x="9076690" y="1256665"/>
            <a:ext cx="8721090" cy="3292475"/>
          </a:xfrm>
          <a:prstGeom prst="rect">
            <a:avLst/>
          </a:prstGeom>
          <a:noFill/>
          <a:ln>
            <a:noFill/>
          </a:ln>
        </p:spPr>
      </p:pic>
      <p:pic>
        <p:nvPicPr>
          <p:cNvPr id="267" name="Google Shape;267;p18" descr="Στιγμιότυπο οθόνης 2022-12-02, 18.22.16"/>
          <p:cNvPicPr preferRelativeResize="0"/>
          <p:nvPr/>
        </p:nvPicPr>
        <p:blipFill rotWithShape="1">
          <a:blip r:embed="rId4">
            <a:alphaModFix/>
          </a:blip>
          <a:srcRect/>
          <a:stretch/>
        </p:blipFill>
        <p:spPr>
          <a:xfrm>
            <a:off x="9116060" y="4919980"/>
            <a:ext cx="8681720" cy="42373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a:spLocks noGrp="1"/>
          </p:cNvSpPr>
          <p:nvPr>
            <p:ph type="body" idx="1"/>
          </p:nvPr>
        </p:nvSpPr>
        <p:spPr>
          <a:xfrm>
            <a:off x="434340" y="1537335"/>
            <a:ext cx="9452610" cy="762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b="1">
              <a:solidFill>
                <a:schemeClr val="dk2"/>
              </a:solidFill>
              <a:latin typeface="Times"/>
              <a:ea typeface="Times"/>
              <a:cs typeface="Times"/>
              <a:sym typeface="Times"/>
            </a:endParaRPr>
          </a:p>
          <a:p>
            <a:pPr marL="0" lvl="0" indent="0" algn="l" rtl="0">
              <a:spcBef>
                <a:spcPts val="560"/>
              </a:spcBef>
              <a:spcAft>
                <a:spcPts val="0"/>
              </a:spcAft>
              <a:buClr>
                <a:schemeClr val="dk1"/>
              </a:buClr>
              <a:buSzPts val="2800"/>
              <a:buNone/>
            </a:pPr>
            <a:endParaRPr b="1">
              <a:solidFill>
                <a:schemeClr val="dk2"/>
              </a:solidFill>
              <a:latin typeface="Times"/>
              <a:ea typeface="Times"/>
              <a:cs typeface="Times"/>
              <a:sym typeface="Times"/>
            </a:endParaRPr>
          </a:p>
        </p:txBody>
      </p:sp>
      <p:sp>
        <p:nvSpPr>
          <p:cNvPr id="273" name="Google Shape;273;p19"/>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US"/>
              <a:t>Cum se creează infografice pe Canva:</a:t>
            </a:r>
            <a:endParaRPr/>
          </a:p>
        </p:txBody>
      </p:sp>
      <p:sp>
        <p:nvSpPr>
          <p:cNvPr id="274" name="Google Shape;274;p19"/>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4</a:t>
            </a:r>
            <a:endParaRPr sz="2600"/>
          </a:p>
        </p:txBody>
      </p:sp>
      <p:sp>
        <p:nvSpPr>
          <p:cNvPr id="275" name="Google Shape;275;p19"/>
          <p:cNvSpPr txBox="1"/>
          <p:nvPr/>
        </p:nvSpPr>
        <p:spPr>
          <a:xfrm>
            <a:off x="434340" y="1332230"/>
            <a:ext cx="9451975" cy="82784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Times"/>
              <a:buNone/>
            </a:pPr>
            <a:r>
              <a:rPr lang="en-US" sz="2800" b="1" i="0" u="none" strike="noStrike" cap="none">
                <a:solidFill>
                  <a:schemeClr val="dk2"/>
                </a:solidFill>
                <a:latin typeface="Times"/>
                <a:ea typeface="Times"/>
                <a:cs typeface="Times"/>
                <a:sym typeface="Times"/>
              </a:rPr>
              <a:t>Editați elemente infografice</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Editați șablonul în funcție de cerințele dvs. Puteți schimba totul – text, fonturi, culori, elemente! De asemenea, puteți schimba culorile de fundal și puteți ajusta tot ceea ce se potrivește cu afacerea dvs.!</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Acum că ați selectat un șablon uimitor, este timpul să alegeți un fundal atrăgător. Canva oferă gratuit skin-uri infografice unice și puteți alege dintr-o bibliotecă de diferite modele, culori și elemente de design.</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Pentru a schimba fundalul, faceți clic pe pictograma de fundal din bara laterală din stânga. Opțiunile de fundal sunt sortate după culoare și includ totul, de la culori solide și macrofotografie, la schițe ciudate și modele minimaliste. Alegeți unul care se aliniază cu marca dvs.</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a:ea typeface="Times"/>
              <a:cs typeface="Times"/>
              <a:sym typeface="Times"/>
            </a:endParaRPr>
          </a:p>
        </p:txBody>
      </p:sp>
      <p:pic>
        <p:nvPicPr>
          <p:cNvPr id="276" name="Google Shape;276;p19" descr="Στιγμιότυπο οθόνης 2022-12-02, 18.25.33"/>
          <p:cNvPicPr preferRelativeResize="0"/>
          <p:nvPr/>
        </p:nvPicPr>
        <p:blipFill rotWithShape="1">
          <a:blip r:embed="rId3">
            <a:alphaModFix/>
          </a:blip>
          <a:srcRect/>
          <a:stretch/>
        </p:blipFill>
        <p:spPr>
          <a:xfrm>
            <a:off x="10724515" y="5076825"/>
            <a:ext cx="7108190" cy="3111500"/>
          </a:xfrm>
          <a:prstGeom prst="rect">
            <a:avLst/>
          </a:prstGeom>
          <a:noFill/>
          <a:ln>
            <a:noFill/>
          </a:ln>
        </p:spPr>
      </p:pic>
      <p:pic>
        <p:nvPicPr>
          <p:cNvPr id="277" name="Google Shape;277;p19" descr="Στιγμιότυπο οθόνης 2022-12-02, 18.26.59"/>
          <p:cNvPicPr preferRelativeResize="0"/>
          <p:nvPr/>
        </p:nvPicPr>
        <p:blipFill rotWithShape="1">
          <a:blip r:embed="rId4">
            <a:alphaModFix/>
          </a:blip>
          <a:srcRect/>
          <a:stretch/>
        </p:blipFill>
        <p:spPr>
          <a:xfrm>
            <a:off x="10724515" y="1332230"/>
            <a:ext cx="7108190" cy="3413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609600" y="1028700"/>
            <a:ext cx="8008296" cy="762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2400"/>
              <a:buFont typeface="Times New Roman"/>
              <a:buNone/>
            </a:pPr>
            <a:br>
              <a:rPr lang="en-US" sz="2400"/>
            </a:br>
            <a:r>
              <a:rPr lang="en-US" sz="3200"/>
              <a:t>OBIECTIVE:</a:t>
            </a:r>
            <a:br>
              <a:rPr lang="en-US" sz="2400"/>
            </a:br>
            <a:br>
              <a:rPr lang="en-US" sz="2400"/>
            </a:br>
            <a:br>
              <a:rPr lang="en-US" sz="2400"/>
            </a:br>
            <a:r>
              <a:rPr lang="en-US" sz="2400" b="0" cap="none"/>
              <a:t>la finalizarea acestui modul, cursanții vor:</a:t>
            </a:r>
            <a:br>
              <a:rPr lang="en-US" sz="2400" b="0" cap="none"/>
            </a:br>
            <a:br>
              <a:rPr lang="en-US" sz="2400" b="0" cap="none"/>
            </a:br>
            <a:r>
              <a:rPr lang="en-US" sz="2400" b="0" cap="none"/>
              <a:t>● să poată crea videoclipuri și prezentări educaționale.</a:t>
            </a:r>
            <a:br>
              <a:rPr lang="en-US" sz="2400" b="0" cap="none"/>
            </a:br>
            <a:br>
              <a:rPr lang="en-US" sz="2400" b="0" cap="none"/>
            </a:br>
            <a:r>
              <a:rPr lang="en-US" sz="2400" b="0" cap="none"/>
              <a:t>● să cunoască și să fie capabil să creeze Infografice pentru învățarea limbilor străine</a:t>
            </a:r>
            <a:br>
              <a:rPr lang="en-US" sz="2400" b="0" cap="none"/>
            </a:br>
            <a:br>
              <a:rPr lang="en-US" sz="2400" b="0" cap="none"/>
            </a:br>
            <a:r>
              <a:rPr lang="en-US" sz="2400" b="0" cap="none"/>
              <a:t>● identificați și alegeți cele mai bune costume de instrumente online și chiar îmbunătățiți-le în sala de clasă online.</a:t>
            </a:r>
            <a:br>
              <a:rPr lang="en-US" sz="2400"/>
            </a:br>
            <a:br>
              <a:rPr lang="en-US"/>
            </a:br>
            <a:br>
              <a:rPr lang="en-US"/>
            </a:br>
            <a:endParaRPr/>
          </a:p>
        </p:txBody>
      </p:sp>
      <p:sp>
        <p:nvSpPr>
          <p:cNvPr id="120" name="Google Shape;120;p2"/>
          <p:cNvSpPr txBox="1">
            <a:spLocks noGrp="1"/>
          </p:cNvSpPr>
          <p:nvPr>
            <p:ph type="body" idx="1"/>
          </p:nvPr>
        </p:nvSpPr>
        <p:spPr>
          <a:xfrm>
            <a:off x="9571" y="26216"/>
            <a:ext cx="838200" cy="79533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600"/>
              <a:buNone/>
            </a:pPr>
            <a:r>
              <a:rPr lang="en-US" sz="2600"/>
              <a:t>1</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body" idx="1"/>
          </p:nvPr>
        </p:nvSpPr>
        <p:spPr>
          <a:xfrm>
            <a:off x="434340" y="1537335"/>
            <a:ext cx="9452610" cy="762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endParaRPr b="1">
              <a:solidFill>
                <a:schemeClr val="dk2"/>
              </a:solidFill>
              <a:latin typeface="Times"/>
              <a:ea typeface="Times"/>
              <a:cs typeface="Times"/>
              <a:sym typeface="Times"/>
            </a:endParaRPr>
          </a:p>
          <a:p>
            <a:pPr marL="0" lvl="0" indent="0" algn="l" rtl="0">
              <a:spcBef>
                <a:spcPts val="560"/>
              </a:spcBef>
              <a:spcAft>
                <a:spcPts val="0"/>
              </a:spcAft>
              <a:buClr>
                <a:schemeClr val="dk1"/>
              </a:buClr>
              <a:buSzPts val="2800"/>
              <a:buNone/>
            </a:pPr>
            <a:endParaRPr b="1">
              <a:solidFill>
                <a:schemeClr val="dk2"/>
              </a:solidFill>
              <a:latin typeface="Times"/>
              <a:ea typeface="Times"/>
              <a:cs typeface="Times"/>
              <a:sym typeface="Times"/>
            </a:endParaRPr>
          </a:p>
        </p:txBody>
      </p:sp>
      <p:sp>
        <p:nvSpPr>
          <p:cNvPr id="283" name="Google Shape;283;p20"/>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US"/>
              <a:t>Cum se creează infografice pe Canva:</a:t>
            </a:r>
            <a:endParaRPr/>
          </a:p>
        </p:txBody>
      </p:sp>
      <p:sp>
        <p:nvSpPr>
          <p:cNvPr id="284" name="Google Shape;284;p20"/>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4</a:t>
            </a:r>
            <a:endParaRPr sz="2600"/>
          </a:p>
        </p:txBody>
      </p:sp>
      <p:sp>
        <p:nvSpPr>
          <p:cNvPr id="285" name="Google Shape;285;p20"/>
          <p:cNvSpPr txBox="1"/>
          <p:nvPr/>
        </p:nvSpPr>
        <p:spPr>
          <a:xfrm>
            <a:off x="302260" y="1067435"/>
            <a:ext cx="17426940" cy="10001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Times New Roman"/>
              <a:buNone/>
            </a:pPr>
            <a:r>
              <a:rPr lang="en-US" sz="2800" b="1" i="0" u="none" strike="noStrike" cap="none">
                <a:solidFill>
                  <a:schemeClr val="dk2"/>
                </a:solidFill>
                <a:latin typeface="Times New Roman"/>
                <a:ea typeface="Times New Roman"/>
                <a:cs typeface="Times New Roman"/>
                <a:sym typeface="Times New Roman"/>
              </a:rPr>
              <a:t>Adăugați elemente grafice</a:t>
            </a:r>
            <a:endParaRPr sz="2800" b="1"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Ușurința cu care Canva vă permite să adăugați elemente grafice este un motiv important pentru care am decis să alegem Canva pentru ghidul nostru „cum să creați un infografic”. Infograficele sunt atât de eficiente deoarece folosesc imagini puternice pentru a transmite puncte cheie de date. Asigurați-vă că alegeți imagini relevante pentru a vă reprezenta informațiile.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Canva și-a clasificat elementele grafice în „imagini”, „grile”, „diagrame”, „cadre”, „forme”, „ilustrări” și „icoane”. Sub fila „Elemente”, veți găsi o pictogramă pentru aproape fiecare nișă. Pentru a vă oferi o senzație de varietate, am creat infograficele noastre folosind unele dintre elementele disponibile în Canva</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1"/>
              </a:buClr>
              <a:buSzPts val="2800"/>
              <a:buFont typeface="Trebuchet MS"/>
              <a:buNone/>
            </a:pP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a:buNone/>
            </a:pPr>
            <a:r>
              <a:rPr lang="en-US" sz="2800" b="1" i="0" u="none" strike="noStrike" cap="none">
                <a:solidFill>
                  <a:schemeClr val="dk2"/>
                </a:solidFill>
                <a:latin typeface="Times"/>
                <a:ea typeface="Times"/>
                <a:cs typeface="Times"/>
                <a:sym typeface="Times"/>
              </a:rPr>
              <a:t>Descărcați fișierul dvs</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Când v-ați hotărât asupra designului perfect pentru infograficul dvs., faceți clic pe butonul de descărcare pentru a afișa o listă de tipuri de fișiere.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SzPts val="2800"/>
              <a:buFont typeface="Times New Roman"/>
              <a:buNone/>
            </a:pPr>
            <a:r>
              <a:rPr lang="en-US" sz="2800" b="0" i="0" u="none" strike="noStrike" cap="none">
                <a:solidFill>
                  <a:schemeClr val="dk2"/>
                </a:solidFill>
                <a:latin typeface="Times New Roman"/>
                <a:ea typeface="Times New Roman"/>
                <a:cs typeface="Times New Roman"/>
                <a:sym typeface="Times New Roman"/>
              </a:rPr>
              <a:t>Adiacent acestui buton se află opțiunile de partajare și descărcare.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800"/>
              <a:buFont typeface="Trebuchet MS"/>
              <a:buNone/>
            </a:pPr>
            <a:endParaRPr sz="2800" b="0" i="0" u="none" strike="noStrike" cap="none">
              <a:solidFill>
                <a:schemeClr val="dk2"/>
              </a:solidFill>
              <a:latin typeface="Times New Roman"/>
              <a:ea typeface="Times New Roman"/>
              <a:cs typeface="Times New Roman"/>
              <a:sym typeface="Times New Roman"/>
            </a:endParaRPr>
          </a:p>
        </p:txBody>
      </p:sp>
      <p:pic>
        <p:nvPicPr>
          <p:cNvPr id="286" name="Google Shape;286;p20" descr="Στιγμιότυπο οθόνης 2022-12-02, 18.28.54"/>
          <p:cNvPicPr preferRelativeResize="0"/>
          <p:nvPr/>
        </p:nvPicPr>
        <p:blipFill rotWithShape="1">
          <a:blip r:embed="rId3">
            <a:alphaModFix/>
          </a:blip>
          <a:srcRect/>
          <a:stretch/>
        </p:blipFill>
        <p:spPr>
          <a:xfrm>
            <a:off x="5711190" y="4787265"/>
            <a:ext cx="6864985" cy="33420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1"/>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US"/>
              <a:t>Caracteristici suplimentare Resurse:</a:t>
            </a:r>
            <a:endParaRPr/>
          </a:p>
        </p:txBody>
      </p:sp>
      <p:sp>
        <p:nvSpPr>
          <p:cNvPr id="292" name="Google Shape;292;p21"/>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6</a:t>
            </a:r>
            <a:endParaRPr sz="2600"/>
          </a:p>
        </p:txBody>
      </p:sp>
      <p:pic>
        <p:nvPicPr>
          <p:cNvPr id="293" name="Google Shape;293;p21"/>
          <p:cNvPicPr preferRelativeResize="0"/>
          <p:nvPr/>
        </p:nvPicPr>
        <p:blipFill rotWithShape="1">
          <a:blip r:embed="rId3">
            <a:alphaModFix/>
          </a:blip>
          <a:srcRect/>
          <a:stretch/>
        </p:blipFill>
        <p:spPr>
          <a:xfrm>
            <a:off x="11512979" y="5067300"/>
            <a:ext cx="4771313" cy="3886200"/>
          </a:xfrm>
          <a:prstGeom prst="rect">
            <a:avLst/>
          </a:prstGeom>
          <a:noFill/>
          <a:ln>
            <a:noFill/>
          </a:ln>
        </p:spPr>
      </p:pic>
      <p:sp>
        <p:nvSpPr>
          <p:cNvPr id="294" name="Google Shape;294;p21"/>
          <p:cNvSpPr txBox="1"/>
          <p:nvPr/>
        </p:nvSpPr>
        <p:spPr>
          <a:xfrm>
            <a:off x="650875" y="2472055"/>
            <a:ext cx="9082405" cy="4399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Un alt instrument util pentru a crea prezentări, jocuri și material util pentru clasa ta online este Genially!</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Este un instrument bazat pe web, disponibil într-o versiune gratuită, care vă permite să creați infografice animate, prezentări interactive și chiar jocuri de evadare. Puteți folosi acest instrument pentru a prezenta conținut elevilor dvs. într-un mod distractiv.</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Sau oferă-l studenților tăi ca ajutor vizual în timpul prezentărilor lor orale.</a:t>
            </a:r>
            <a:endParaRPr sz="2800" b="0" i="0" u="none" strike="noStrike" cap="none">
              <a:solidFill>
                <a:schemeClr val="dk2"/>
              </a:solidFill>
              <a:latin typeface="Times New Roman"/>
              <a:ea typeface="Times New Roman"/>
              <a:cs typeface="Times New Roman"/>
              <a:sym typeface="Times New Roman"/>
            </a:endParaRPr>
          </a:p>
        </p:txBody>
      </p:sp>
      <p:pic>
        <p:nvPicPr>
          <p:cNvPr id="295" name="Google Shape;295;p21" descr="αρχείο λήψης (4)"/>
          <p:cNvPicPr preferRelativeResize="0"/>
          <p:nvPr/>
        </p:nvPicPr>
        <p:blipFill rotWithShape="1">
          <a:blip r:embed="rId4">
            <a:alphaModFix/>
          </a:blip>
          <a:srcRect/>
          <a:stretch/>
        </p:blipFill>
        <p:spPr>
          <a:xfrm>
            <a:off x="11513185" y="1721485"/>
            <a:ext cx="4937760" cy="26085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2"/>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US"/>
              <a:t>Recomandări cheie:</a:t>
            </a:r>
            <a:endParaRPr/>
          </a:p>
        </p:txBody>
      </p:sp>
      <p:sp>
        <p:nvSpPr>
          <p:cNvPr id="301" name="Google Shape;301;p22"/>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12</a:t>
            </a:r>
            <a:endParaRPr sz="2600"/>
          </a:p>
        </p:txBody>
      </p:sp>
      <p:pic>
        <p:nvPicPr>
          <p:cNvPr id="302" name="Google Shape;302;p22"/>
          <p:cNvPicPr preferRelativeResize="0"/>
          <p:nvPr/>
        </p:nvPicPr>
        <p:blipFill rotWithShape="1">
          <a:blip r:embed="rId3">
            <a:alphaModFix/>
          </a:blip>
          <a:srcRect/>
          <a:stretch/>
        </p:blipFill>
        <p:spPr>
          <a:xfrm>
            <a:off x="8763000" y="2247900"/>
            <a:ext cx="6972695" cy="5145175"/>
          </a:xfrm>
          <a:prstGeom prst="rect">
            <a:avLst/>
          </a:prstGeom>
          <a:noFill/>
          <a:ln>
            <a:noFill/>
          </a:ln>
        </p:spPr>
      </p:pic>
      <p:sp>
        <p:nvSpPr>
          <p:cNvPr id="303" name="Google Shape;303;p22"/>
          <p:cNvSpPr txBox="1"/>
          <p:nvPr/>
        </p:nvSpPr>
        <p:spPr>
          <a:xfrm>
            <a:off x="2895600" y="2247900"/>
            <a:ext cx="5447905" cy="5692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600"/>
              <a:buFont typeface="Times New Roman"/>
              <a:buAutoNum type="arabicPeriod"/>
            </a:pPr>
            <a:r>
              <a:rPr lang="en-US" sz="2600" b="0" i="0" u="none" strike="noStrike" cap="none">
                <a:solidFill>
                  <a:schemeClr val="dk1"/>
                </a:solidFill>
                <a:latin typeface="Times New Roman"/>
                <a:ea typeface="Times New Roman"/>
                <a:cs typeface="Times New Roman"/>
                <a:sym typeface="Times New Roman"/>
              </a:rPr>
              <a:t>Căutați diferite platforme, care se potrivește cel mai bine nevoilor dvs.?</a:t>
            </a:r>
            <a:endParaRPr sz="2600" b="0" i="0" u="none" strike="noStrike" cap="none">
              <a:solidFill>
                <a:schemeClr val="dk1"/>
              </a:solidFill>
              <a:latin typeface="Times New Roman"/>
              <a:ea typeface="Times New Roman"/>
              <a:cs typeface="Times New Roman"/>
              <a:sym typeface="Times New Roman"/>
            </a:endParaRPr>
          </a:p>
          <a:p>
            <a:pPr marL="457200" marR="0" lvl="0" indent="-292100" algn="l" rtl="0">
              <a:spcBef>
                <a:spcPts val="0"/>
              </a:spcBef>
              <a:spcAft>
                <a:spcPts val="0"/>
              </a:spcAft>
              <a:buClr>
                <a:schemeClr val="dk1"/>
              </a:buClr>
              <a:buSzPts val="2600"/>
              <a:buFont typeface="Trebuchet MS"/>
              <a:buNone/>
            </a:pPr>
            <a:endParaRPr sz="2600" b="0" i="0" u="none" strike="noStrike" cap="none">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chemeClr val="dk1"/>
              </a:buClr>
              <a:buSzPts val="2600"/>
              <a:buFont typeface="Trebuchet MS"/>
              <a:buAutoNum type="arabicPeriod"/>
            </a:pPr>
            <a:r>
              <a:rPr lang="en-US" sz="2600" b="0" i="0" u="none" strike="noStrike" cap="none">
                <a:solidFill>
                  <a:schemeClr val="dk1"/>
                </a:solidFill>
                <a:latin typeface="Times New Roman"/>
                <a:ea typeface="Times New Roman"/>
                <a:cs typeface="Times New Roman"/>
                <a:sym typeface="Times New Roman"/>
              </a:rPr>
              <a:t>După ce v-ați ales platforma, asigurați-vă că înțelegeți toate caracteristicile acesteia - vizionați videoclipuri, citiți instrucțiuni și discutați cu alții care folosesc deja aceeași platformă.</a:t>
            </a:r>
            <a:endParaRPr sz="2600" b="0" i="0" u="none" strike="noStrike" cap="none">
              <a:solidFill>
                <a:schemeClr val="dk1"/>
              </a:solidFill>
              <a:latin typeface="Times New Roman"/>
              <a:ea typeface="Times New Roman"/>
              <a:cs typeface="Times New Roman"/>
              <a:sym typeface="Times New Roman"/>
            </a:endParaRPr>
          </a:p>
          <a:p>
            <a:pPr marL="457200" marR="0" lvl="0" indent="-292100" algn="l" rtl="0">
              <a:spcBef>
                <a:spcPts val="0"/>
              </a:spcBef>
              <a:spcAft>
                <a:spcPts val="0"/>
              </a:spcAft>
              <a:buClr>
                <a:schemeClr val="dk1"/>
              </a:buClr>
              <a:buSzPts val="2600"/>
              <a:buFont typeface="Trebuchet MS"/>
              <a:buNone/>
            </a:pPr>
            <a:endParaRPr sz="2600" b="0" i="0" u="none" strike="noStrike" cap="none">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chemeClr val="dk1"/>
              </a:buClr>
              <a:buSzPts val="2600"/>
              <a:buFont typeface="Trebuchet MS"/>
              <a:buAutoNum type="arabicPeriod"/>
            </a:pPr>
            <a:r>
              <a:rPr lang="en-US" sz="2600" b="0" i="0" u="none" strike="noStrike" cap="none">
                <a:solidFill>
                  <a:schemeClr val="dk1"/>
                </a:solidFill>
                <a:latin typeface="Times New Roman"/>
                <a:ea typeface="Times New Roman"/>
                <a:cs typeface="Times New Roman"/>
                <a:sym typeface="Times New Roman"/>
              </a:rPr>
              <a:t>Folosește-ți creativitatea!</a:t>
            </a:r>
            <a:endParaRPr sz="2600" b="0" i="0" u="none" strike="noStrike" cap="none">
              <a:solidFill>
                <a:schemeClr val="dk1"/>
              </a:solidFill>
              <a:latin typeface="Times New Roman"/>
              <a:ea typeface="Times New Roman"/>
              <a:cs typeface="Times New Roman"/>
              <a:sym typeface="Times New Roman"/>
            </a:endParaRPr>
          </a:p>
          <a:p>
            <a:pPr marL="457200" marR="0" lvl="0" indent="-292100" algn="l" rtl="0">
              <a:spcBef>
                <a:spcPts val="0"/>
              </a:spcBef>
              <a:spcAft>
                <a:spcPts val="0"/>
              </a:spcAft>
              <a:buClr>
                <a:schemeClr val="dk1"/>
              </a:buClr>
              <a:buSzPts val="2600"/>
              <a:buFont typeface="Trebuchet MS"/>
              <a:buNone/>
            </a:pPr>
            <a:endParaRPr sz="26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600"/>
              <a:buFont typeface="Trebuchet MS"/>
              <a:buNone/>
            </a:pPr>
            <a:endParaRPr sz="2600" b="0" i="0" u="none" strike="noStrike" cap="none">
              <a:solidFill>
                <a:schemeClr val="dk1"/>
              </a:solidFill>
              <a:latin typeface="Times New Roman"/>
              <a:ea typeface="Times New Roman"/>
              <a:cs typeface="Times New Roman"/>
              <a:sym typeface="Times New Roman"/>
            </a:endParaRPr>
          </a:p>
          <a:p>
            <a:pPr marL="457200" marR="0" lvl="0" indent="-292100" algn="l" rtl="0">
              <a:spcBef>
                <a:spcPts val="0"/>
              </a:spcBef>
              <a:spcAft>
                <a:spcPts val="0"/>
              </a:spcAft>
              <a:buClr>
                <a:schemeClr val="dk1"/>
              </a:buClr>
              <a:buSzPts val="2600"/>
              <a:buFont typeface="Trebuchet MS"/>
              <a:buNone/>
            </a:pPr>
            <a:endParaRPr sz="2600" b="0" i="0" u="none" strike="noStrike" cap="none">
              <a:solidFill>
                <a:schemeClr val="dk1"/>
              </a:solidFill>
              <a:latin typeface="Times New Roman"/>
              <a:ea typeface="Times New Roman"/>
              <a:cs typeface="Times New Roman"/>
              <a:sym typeface="Times New Roman"/>
            </a:endParaRPr>
          </a:p>
          <a:p>
            <a:pPr marL="457200" marR="0" lvl="0" indent="-292100" algn="l" rtl="0">
              <a:spcBef>
                <a:spcPts val="0"/>
              </a:spcBef>
              <a:spcAft>
                <a:spcPts val="0"/>
              </a:spcAft>
              <a:buClr>
                <a:schemeClr val="dk1"/>
              </a:buClr>
              <a:buSzPts val="2600"/>
              <a:buFont typeface="Trebuchet MS"/>
              <a:buNone/>
            </a:pPr>
            <a:endParaRPr sz="2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471958" y="916305"/>
            <a:ext cx="14857588"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Times New Roman"/>
              <a:buNone/>
            </a:pPr>
            <a:r>
              <a:rPr lang="en-US" sz="3600"/>
              <a:t>Ce este Canva:</a:t>
            </a:r>
            <a:endParaRPr sz="3600"/>
          </a:p>
        </p:txBody>
      </p:sp>
      <p:sp>
        <p:nvSpPr>
          <p:cNvPr id="126" name="Google Shape;126;p3"/>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fontScale="7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27" name="Google Shape;127;p3"/>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2</a:t>
            </a:r>
            <a:endParaRPr sz="2600"/>
          </a:p>
        </p:txBody>
      </p:sp>
      <p:sp>
        <p:nvSpPr>
          <p:cNvPr id="128" name="Google Shape;128;p3"/>
          <p:cNvSpPr txBox="1"/>
          <p:nvPr/>
        </p:nvSpPr>
        <p:spPr>
          <a:xfrm>
            <a:off x="1471930" y="2425065"/>
            <a:ext cx="15390600" cy="46896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Canva este o platformă australiană de design grafic care este folosită pentru a crea grafice și prezentări pentru rețelele sociale.</a:t>
            </a:r>
            <a:endParaRPr sz="28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dk1"/>
              </a:buClr>
              <a:buSzPts val="2800"/>
              <a:buFont typeface="Trebuchet MS"/>
              <a:buNone/>
            </a:pPr>
            <a:endParaRPr sz="28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Aplicația include șabloane gata făcute pe care utilizatorii le pot utiliza, iar platforma este gratuită și oferă abonamente plătite, cum ar fi Canva Pro și Canva for Enterprise, pentru funcționalități suplimentare. În 2021, Canva a lansat un instrument de editare video.</a:t>
            </a:r>
            <a:endParaRPr sz="28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dk1"/>
              </a:buClr>
              <a:buSzPts val="2800"/>
              <a:buFont typeface="Trebuchet MS"/>
              <a:buNone/>
            </a:pPr>
            <a:endParaRPr sz="2800" b="0" i="0" u="none" strike="noStrike" cap="none">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Utilizatorii pot plăti și pentru produsele fizice care urmează să fie imprimate și expediate. Compania a anunțat că intenționează să concureze cu Google și Microsoft în categoria software de birou, cu produse pentru site-uri web și tablă albă.</a:t>
            </a:r>
            <a:endParaRPr sz="2800" b="0" i="0" u="none" strike="noStrike" cap="none">
              <a:solidFill>
                <a:schemeClr val="dk1"/>
              </a:solidFill>
              <a:latin typeface="Times New Roman"/>
              <a:ea typeface="Times New Roman"/>
              <a:cs typeface="Times New Roman"/>
              <a:sym typeface="Times New Roman"/>
            </a:endParaRPr>
          </a:p>
        </p:txBody>
      </p:sp>
      <p:pic>
        <p:nvPicPr>
          <p:cNvPr id="129" name="Google Shape;129;p3" descr="Canva_Logo"/>
          <p:cNvPicPr preferRelativeResize="0"/>
          <p:nvPr/>
        </p:nvPicPr>
        <p:blipFill rotWithShape="1">
          <a:blip r:embed="rId3">
            <a:alphaModFix/>
          </a:blip>
          <a:srcRect/>
          <a:stretch/>
        </p:blipFill>
        <p:spPr>
          <a:xfrm>
            <a:off x="7640955" y="735330"/>
            <a:ext cx="3006090" cy="11487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body" idx="1"/>
          </p:nvPr>
        </p:nvSpPr>
        <p:spPr>
          <a:xfrm>
            <a:off x="890905" y="3094355"/>
            <a:ext cx="6661785" cy="5791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None/>
            </a:pPr>
            <a:r>
              <a:rPr lang="en-US" sz="3600" b="1" u="sng">
                <a:latin typeface="Times"/>
                <a:ea typeface="Times"/>
                <a:cs typeface="Times"/>
                <a:sym typeface="Times"/>
              </a:rPr>
              <a:t>Pro</a:t>
            </a:r>
            <a:endParaRPr/>
          </a:p>
          <a:p>
            <a:pPr marL="342900" lvl="0" indent="-342900" algn="l" rtl="0">
              <a:spcBef>
                <a:spcPts val="400"/>
              </a:spcBef>
              <a:spcAft>
                <a:spcPts val="0"/>
              </a:spcAft>
              <a:buClr>
                <a:schemeClr val="dk1"/>
              </a:buClr>
              <a:buSzPts val="2000"/>
              <a:buFont typeface="Noto Sans Symbols"/>
              <a:buChar char="❖"/>
            </a:pPr>
            <a:r>
              <a:rPr lang="en-US" sz="2000"/>
              <a:t>Chiar și un non-designer poate deveni designer folosind Canva</a:t>
            </a:r>
            <a:endParaRPr sz="2000"/>
          </a:p>
          <a:p>
            <a:pPr marL="342900" lvl="0" indent="-342900" algn="l" rtl="0">
              <a:spcBef>
                <a:spcPts val="400"/>
              </a:spcBef>
              <a:spcAft>
                <a:spcPts val="0"/>
              </a:spcAft>
              <a:buClr>
                <a:schemeClr val="dk1"/>
              </a:buClr>
              <a:buSzPts val="2000"/>
              <a:buFont typeface="Noto Sans Symbols"/>
              <a:buChar char="❖"/>
            </a:pPr>
            <a:r>
              <a:rPr lang="en-US" sz="2000"/>
              <a:t>Canva este foarte simplu de utilizat și ușor de utilizat</a:t>
            </a:r>
            <a:endParaRPr sz="2000"/>
          </a:p>
          <a:p>
            <a:pPr marL="342900" lvl="0" indent="-342900" algn="l" rtl="0">
              <a:spcBef>
                <a:spcPts val="400"/>
              </a:spcBef>
              <a:spcAft>
                <a:spcPts val="0"/>
              </a:spcAft>
              <a:buClr>
                <a:schemeClr val="dk1"/>
              </a:buClr>
              <a:buSzPts val="2000"/>
              <a:buFont typeface="Noto Sans Symbols"/>
              <a:buChar char="❖"/>
            </a:pPr>
            <a:r>
              <a:rPr lang="en-US" sz="2000"/>
              <a:t>Canva oferă șabloane de social media</a:t>
            </a:r>
            <a:endParaRPr sz="2000"/>
          </a:p>
          <a:p>
            <a:pPr marL="342900" lvl="0" indent="-342900" algn="l" rtl="0">
              <a:spcBef>
                <a:spcPts val="400"/>
              </a:spcBef>
              <a:spcAft>
                <a:spcPts val="0"/>
              </a:spcAft>
              <a:buClr>
                <a:schemeClr val="dk1"/>
              </a:buClr>
              <a:buSzPts val="2000"/>
              <a:buFont typeface="Noto Sans Symbols"/>
              <a:buChar char="❖"/>
            </a:pPr>
            <a:r>
              <a:rPr lang="en-US" sz="2000"/>
              <a:t>Canva este prietenos cu bugetul</a:t>
            </a:r>
            <a:endParaRPr sz="2000"/>
          </a:p>
          <a:p>
            <a:pPr marL="342900" lvl="0" indent="-342900" algn="l" rtl="0">
              <a:spcBef>
                <a:spcPts val="400"/>
              </a:spcBef>
              <a:spcAft>
                <a:spcPts val="0"/>
              </a:spcAft>
              <a:buClr>
                <a:schemeClr val="dk1"/>
              </a:buClr>
              <a:buSzPts val="2000"/>
              <a:buFont typeface="Noto Sans Symbols"/>
              <a:buChar char="❖"/>
            </a:pPr>
            <a:r>
              <a:rPr lang="en-US" sz="2000"/>
              <a:t>Canva oferă o varietate de șabloane și elemente</a:t>
            </a:r>
            <a:endParaRPr sz="2000"/>
          </a:p>
          <a:p>
            <a:pPr marL="342900" lvl="0" indent="-342900" algn="l" rtl="0">
              <a:spcBef>
                <a:spcPts val="400"/>
              </a:spcBef>
              <a:spcAft>
                <a:spcPts val="0"/>
              </a:spcAft>
              <a:buClr>
                <a:schemeClr val="dk1"/>
              </a:buClr>
              <a:buSzPts val="2000"/>
              <a:buFont typeface="Noto Sans Symbols"/>
              <a:buChar char="❖"/>
            </a:pPr>
            <a:r>
              <a:rPr lang="en-US" sz="2000"/>
              <a:t>Șabloanele pot fi modificate pentru a fi mai personalizate</a:t>
            </a:r>
            <a:endParaRPr sz="2000"/>
          </a:p>
          <a:p>
            <a:pPr marL="342900" lvl="0" indent="-342900" algn="l" rtl="0">
              <a:spcBef>
                <a:spcPts val="400"/>
              </a:spcBef>
              <a:spcAft>
                <a:spcPts val="0"/>
              </a:spcAft>
              <a:buClr>
                <a:schemeClr val="dk1"/>
              </a:buClr>
              <a:buSzPts val="2000"/>
              <a:buFont typeface="Noto Sans Symbols"/>
              <a:buChar char="❖"/>
            </a:pPr>
            <a:r>
              <a:rPr lang="en-US" sz="2000"/>
              <a:t>Canva oferă un aspect profesional</a:t>
            </a:r>
            <a:endParaRPr sz="2000"/>
          </a:p>
          <a:p>
            <a:pPr marL="342900" lvl="0" indent="-342900" algn="l" rtl="0">
              <a:spcBef>
                <a:spcPts val="400"/>
              </a:spcBef>
              <a:spcAft>
                <a:spcPts val="0"/>
              </a:spcAft>
              <a:buClr>
                <a:schemeClr val="dk1"/>
              </a:buClr>
              <a:buSzPts val="2000"/>
              <a:buFont typeface="Noto Sans Symbols"/>
              <a:buChar char="❖"/>
            </a:pPr>
            <a:r>
              <a:rPr lang="en-US" sz="2000"/>
              <a:t>Canva oferă o utilizare a fotografiilor de stoc</a:t>
            </a:r>
            <a:endParaRPr sz="2000"/>
          </a:p>
          <a:p>
            <a:pPr marL="342900" lvl="0" indent="-342900" algn="l" rtl="0">
              <a:spcBef>
                <a:spcPts val="400"/>
              </a:spcBef>
              <a:spcAft>
                <a:spcPts val="0"/>
              </a:spcAft>
              <a:buClr>
                <a:schemeClr val="dk1"/>
              </a:buClr>
              <a:buSzPts val="2000"/>
              <a:buFont typeface="Noto Sans Symbols"/>
              <a:buChar char="❖"/>
            </a:pPr>
            <a:r>
              <a:rPr lang="en-US" sz="2000"/>
              <a:t>Accesul echipei</a:t>
            </a:r>
            <a:endParaRPr sz="2000"/>
          </a:p>
          <a:p>
            <a:pPr marL="342900" lvl="0" indent="-342900" algn="l" rtl="0">
              <a:spcBef>
                <a:spcPts val="400"/>
              </a:spcBef>
              <a:spcAft>
                <a:spcPts val="0"/>
              </a:spcAft>
              <a:buClr>
                <a:schemeClr val="dk1"/>
              </a:buClr>
              <a:buSzPts val="2000"/>
              <a:buFont typeface="Noto Sans Symbols"/>
              <a:buChar char="❖"/>
            </a:pPr>
            <a:r>
              <a:rPr lang="en-US" sz="2000"/>
              <a:t>Distribuie pe Social Media sau Program</a:t>
            </a:r>
            <a:endParaRPr/>
          </a:p>
          <a:p>
            <a:pPr marL="342900" lvl="0" indent="-165100" algn="l" rtl="0">
              <a:spcBef>
                <a:spcPts val="560"/>
              </a:spcBef>
              <a:spcAft>
                <a:spcPts val="0"/>
              </a:spcAft>
              <a:buClr>
                <a:schemeClr val="dk1"/>
              </a:buClr>
              <a:buSzPts val="2800"/>
              <a:buFont typeface="Noto Sans Symbols"/>
              <a:buNone/>
            </a:pPr>
            <a:endParaRPr/>
          </a:p>
        </p:txBody>
      </p:sp>
      <p:sp>
        <p:nvSpPr>
          <p:cNvPr id="135" name="Google Shape;135;p4"/>
          <p:cNvSpPr txBox="1">
            <a:spLocks noGrp="1"/>
          </p:cNvSpPr>
          <p:nvPr>
            <p:ph type="body" idx="2"/>
          </p:nvPr>
        </p:nvSpPr>
        <p:spPr>
          <a:xfrm>
            <a:off x="11305540" y="3094355"/>
            <a:ext cx="6042546" cy="582588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None/>
            </a:pPr>
            <a:r>
              <a:rPr lang="en-US" sz="3600" b="1" u="sng">
                <a:latin typeface="Times"/>
                <a:ea typeface="Times"/>
                <a:cs typeface="Times"/>
                <a:sym typeface="Times"/>
              </a:rPr>
              <a:t>Contra</a:t>
            </a:r>
            <a:endParaRPr sz="2500"/>
          </a:p>
          <a:p>
            <a:pPr marL="0" lvl="0" indent="-127000" algn="l" rtl="0">
              <a:spcBef>
                <a:spcPts val="400"/>
              </a:spcBef>
              <a:spcAft>
                <a:spcPts val="0"/>
              </a:spcAft>
              <a:buClr>
                <a:schemeClr val="dk1"/>
              </a:buClr>
              <a:buSzPts val="2000"/>
              <a:buFont typeface="Noto Sans Symbols"/>
              <a:buChar char="❖"/>
            </a:pPr>
            <a:r>
              <a:rPr lang="en-US" sz="2000"/>
              <a:t>Canva Style</a:t>
            </a:r>
            <a:endParaRPr sz="2000"/>
          </a:p>
          <a:p>
            <a:pPr marL="0" lvl="0" indent="-127000" algn="l" rtl="0">
              <a:spcBef>
                <a:spcPts val="400"/>
              </a:spcBef>
              <a:spcAft>
                <a:spcPts val="0"/>
              </a:spcAft>
              <a:buClr>
                <a:schemeClr val="dk1"/>
              </a:buClr>
              <a:buSzPts val="2000"/>
              <a:buFont typeface="Noto Sans Symbols"/>
              <a:buChar char="❖"/>
            </a:pPr>
            <a:r>
              <a:rPr lang="en-US" sz="2000"/>
              <a:t>Limitarea numărului de șabloane</a:t>
            </a:r>
            <a:endParaRPr sz="2000"/>
          </a:p>
          <a:p>
            <a:pPr marL="0" lvl="0" indent="-127000" algn="l" rtl="0">
              <a:spcBef>
                <a:spcPts val="400"/>
              </a:spcBef>
              <a:spcAft>
                <a:spcPts val="0"/>
              </a:spcAft>
              <a:buClr>
                <a:schemeClr val="dk1"/>
              </a:buClr>
              <a:buSzPts val="2000"/>
              <a:buFont typeface="Noto Sans Symbols"/>
              <a:buChar char="❖"/>
            </a:pPr>
            <a:r>
              <a:rPr lang="en-US" sz="2000"/>
              <a:t>Preocupări de aliniere</a:t>
            </a:r>
            <a:endParaRPr sz="2000"/>
          </a:p>
          <a:p>
            <a:pPr marL="0" lvl="0" indent="-127000" algn="l" rtl="0">
              <a:spcBef>
                <a:spcPts val="400"/>
              </a:spcBef>
              <a:spcAft>
                <a:spcPts val="0"/>
              </a:spcAft>
              <a:buClr>
                <a:schemeClr val="dk1"/>
              </a:buClr>
              <a:buSzPts val="2000"/>
              <a:buFont typeface="Noto Sans Symbols"/>
              <a:buChar char="❖"/>
            </a:pPr>
            <a:r>
              <a:rPr lang="en-US" sz="2000"/>
              <a:t>Setările de export sunt limitate</a:t>
            </a:r>
            <a:endParaRPr sz="2000"/>
          </a:p>
          <a:p>
            <a:pPr marL="0" lvl="0" indent="-127000" algn="l" rtl="0">
              <a:spcBef>
                <a:spcPts val="400"/>
              </a:spcBef>
              <a:spcAft>
                <a:spcPts val="0"/>
              </a:spcAft>
              <a:buClr>
                <a:schemeClr val="dk1"/>
              </a:buClr>
              <a:buSzPts val="2000"/>
              <a:buFont typeface="Noto Sans Symbols"/>
              <a:buChar char="❖"/>
            </a:pPr>
            <a:r>
              <a:rPr lang="en-US" sz="2000"/>
              <a:t>Nu se poate descărca fișierul „Raw” pe computer</a:t>
            </a:r>
            <a:endParaRPr sz="2000"/>
          </a:p>
          <a:p>
            <a:pPr marL="0" lvl="0" indent="-127000" algn="l" rtl="0">
              <a:spcBef>
                <a:spcPts val="400"/>
              </a:spcBef>
              <a:spcAft>
                <a:spcPts val="0"/>
              </a:spcAft>
              <a:buClr>
                <a:schemeClr val="dk1"/>
              </a:buClr>
              <a:buSzPts val="2000"/>
              <a:buFont typeface="Noto Sans Symbols"/>
              <a:buChar char="❖"/>
            </a:pPr>
            <a:r>
              <a:rPr lang="en-US" sz="2000"/>
              <a:t>Versiunea gratuită este limitată</a:t>
            </a:r>
            <a:endParaRPr sz="2000"/>
          </a:p>
          <a:p>
            <a:pPr marL="0" lvl="0" indent="-127000" algn="l" rtl="0">
              <a:spcBef>
                <a:spcPts val="400"/>
              </a:spcBef>
              <a:spcAft>
                <a:spcPts val="0"/>
              </a:spcAft>
              <a:buClr>
                <a:schemeClr val="dk1"/>
              </a:buClr>
              <a:buSzPts val="2000"/>
              <a:buFont typeface="Noto Sans Symbols"/>
              <a:buChar char="❖"/>
            </a:pPr>
            <a:r>
              <a:rPr lang="en-US" sz="2000"/>
              <a:t>Nu puteți muta un design într-un alt design</a:t>
            </a:r>
            <a:endParaRPr sz="2000"/>
          </a:p>
          <a:p>
            <a:pPr marL="0" lvl="0" indent="-127000" algn="l" rtl="0">
              <a:spcBef>
                <a:spcPts val="400"/>
              </a:spcBef>
              <a:spcAft>
                <a:spcPts val="0"/>
              </a:spcAft>
              <a:buClr>
                <a:schemeClr val="dk1"/>
              </a:buClr>
              <a:buSzPts val="2000"/>
              <a:buFont typeface="Noto Sans Symbols"/>
              <a:buChar char="❖"/>
            </a:pPr>
            <a:r>
              <a:rPr lang="en-US" sz="2000"/>
              <a:t>Proprietatea intelectuală aparține Canva</a:t>
            </a:r>
            <a:endParaRPr sz="2000"/>
          </a:p>
          <a:p>
            <a:pPr marL="0" lvl="0" indent="-127000" algn="l" rtl="0">
              <a:spcBef>
                <a:spcPts val="400"/>
              </a:spcBef>
              <a:spcAft>
                <a:spcPts val="0"/>
              </a:spcAft>
              <a:buClr>
                <a:schemeClr val="dk1"/>
              </a:buClr>
              <a:buSzPts val="2000"/>
              <a:buFont typeface="Noto Sans Symbols"/>
              <a:buChar char="❖"/>
            </a:pPr>
            <a:r>
              <a:rPr lang="en-US" sz="2000"/>
              <a:t>Canva vă poate șterge contul oricând</a:t>
            </a:r>
            <a:endParaRPr sz="2000"/>
          </a:p>
          <a:p>
            <a:pPr marL="0" lvl="0" indent="-127000" algn="l" rtl="0">
              <a:spcBef>
                <a:spcPts val="400"/>
              </a:spcBef>
              <a:spcAft>
                <a:spcPts val="0"/>
              </a:spcAft>
              <a:buClr>
                <a:schemeClr val="dk1"/>
              </a:buClr>
              <a:buSzPts val="2000"/>
              <a:buFont typeface="Noto Sans Symbols"/>
              <a:buChar char="❖"/>
            </a:pPr>
            <a:r>
              <a:rPr lang="en-US" sz="2000"/>
              <a:t>Elementele unice nu pot fi create</a:t>
            </a:r>
            <a:endParaRPr sz="2000"/>
          </a:p>
          <a:p>
            <a:pPr marL="342900" lvl="0" indent="-165100" algn="l" rtl="0">
              <a:spcBef>
                <a:spcPts val="560"/>
              </a:spcBef>
              <a:spcAft>
                <a:spcPts val="0"/>
              </a:spcAft>
              <a:buClr>
                <a:schemeClr val="dk1"/>
              </a:buClr>
              <a:buSzPts val="2800"/>
              <a:buFont typeface="Noto Sans Symbols"/>
              <a:buNone/>
            </a:pPr>
            <a:endParaRPr/>
          </a:p>
          <a:p>
            <a:pPr marL="0" lvl="0" indent="0" algn="l" rtl="0">
              <a:spcBef>
                <a:spcPts val="560"/>
              </a:spcBef>
              <a:spcAft>
                <a:spcPts val="0"/>
              </a:spcAft>
              <a:buClr>
                <a:schemeClr val="dk1"/>
              </a:buClr>
              <a:buSzPts val="2800"/>
              <a:buNone/>
            </a:pPr>
            <a:endParaRPr/>
          </a:p>
        </p:txBody>
      </p:sp>
      <p:sp>
        <p:nvSpPr>
          <p:cNvPr id="136" name="Google Shape;136;p4"/>
          <p:cNvSpPr txBox="1">
            <a:spLocks noGrp="1"/>
          </p:cNvSpPr>
          <p:nvPr>
            <p:ph type="body" idx="3"/>
          </p:nvPr>
        </p:nvSpPr>
        <p:spPr>
          <a:xfrm>
            <a:off x="890656" y="150865"/>
            <a:ext cx="7696200" cy="584462"/>
          </a:xfrm>
          <a:prstGeom prst="rect">
            <a:avLst/>
          </a:prstGeom>
          <a:noFill/>
          <a:ln>
            <a:noFill/>
          </a:ln>
        </p:spPr>
        <p:txBody>
          <a:bodyPr spcFirstLastPara="1" wrap="square" lIns="91425" tIns="45700" rIns="91425" bIns="45700" anchor="t" anchorCtr="0">
            <a:normAutofit fontScale="7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37" name="Google Shape;137;p4"/>
          <p:cNvSpPr txBox="1">
            <a:spLocks noGrp="1"/>
          </p:cNvSpPr>
          <p:nvPr>
            <p:ph type="body" idx="4"/>
          </p:nvPr>
        </p:nvSpPr>
        <p:spPr>
          <a:xfrm>
            <a:off x="42885" y="63522"/>
            <a:ext cx="762000" cy="7207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2</a:t>
            </a:r>
            <a:endParaRPr sz="2600"/>
          </a:p>
        </p:txBody>
      </p:sp>
      <p:pic>
        <p:nvPicPr>
          <p:cNvPr id="138" name="Google Shape;138;p4"/>
          <p:cNvPicPr preferRelativeResize="0"/>
          <p:nvPr/>
        </p:nvPicPr>
        <p:blipFill rotWithShape="1">
          <a:blip r:embed="rId3">
            <a:alphaModFix/>
          </a:blip>
          <a:srcRect/>
          <a:stretch/>
        </p:blipFill>
        <p:spPr>
          <a:xfrm>
            <a:off x="7860239" y="5810676"/>
            <a:ext cx="2568163" cy="2377646"/>
          </a:xfrm>
          <a:prstGeom prst="rect">
            <a:avLst/>
          </a:prstGeom>
          <a:noFill/>
          <a:ln>
            <a:noFill/>
          </a:ln>
        </p:spPr>
      </p:pic>
      <p:sp>
        <p:nvSpPr>
          <p:cNvPr id="139" name="Google Shape;139;p4"/>
          <p:cNvSpPr txBox="1"/>
          <p:nvPr/>
        </p:nvSpPr>
        <p:spPr>
          <a:xfrm>
            <a:off x="6983095" y="4597400"/>
            <a:ext cx="4322445" cy="19996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1" u="none" strike="noStrike" cap="none">
                <a:solidFill>
                  <a:schemeClr val="dk2"/>
                </a:solidFill>
                <a:latin typeface="Trebuchet MS"/>
                <a:ea typeface="Trebuchet MS"/>
                <a:cs typeface="Trebuchet MS"/>
                <a:sym typeface="Trebuchet MS"/>
              </a:rPr>
              <a:t>Te poti gandi la</a:t>
            </a:r>
            <a:r>
              <a:rPr lang="en-US" sz="3200" b="0" i="1" u="none" strike="noStrike" cap="none">
                <a:solidFill>
                  <a:schemeClr val="dk2"/>
                </a:solidFill>
                <a:latin typeface="Trebuchet MS"/>
                <a:ea typeface="Trebuchet MS"/>
                <a:cs typeface="Trebuchet MS"/>
                <a:sym typeface="Trebuchet MS"/>
              </a:rPr>
              <a:t>mai?</a:t>
            </a:r>
            <a:endParaRPr sz="3200" b="0" i="1" u="none" strike="noStrike" cap="none">
              <a:solidFill>
                <a:schemeClr val="dk2"/>
              </a:solidFill>
              <a:latin typeface="Trebuchet MS"/>
              <a:ea typeface="Trebuchet MS"/>
              <a:cs typeface="Trebuchet MS"/>
              <a:sym typeface="Trebuchet MS"/>
            </a:endParaRPr>
          </a:p>
          <a:p>
            <a:pPr marL="0" marR="0" lvl="0" indent="0" algn="ctr" rtl="0">
              <a:spcBef>
                <a:spcPts val="0"/>
              </a:spcBef>
              <a:spcAft>
                <a:spcPts val="0"/>
              </a:spcAft>
              <a:buNone/>
            </a:pPr>
            <a:endParaRPr sz="3200" b="0" i="1" u="none" strike="noStrike" cap="none">
              <a:solidFill>
                <a:schemeClr val="dk2"/>
              </a:solidFill>
              <a:latin typeface="Trebuchet MS"/>
              <a:ea typeface="Trebuchet MS"/>
              <a:cs typeface="Trebuchet MS"/>
              <a:sym typeface="Trebuchet MS"/>
            </a:endParaRPr>
          </a:p>
          <a:p>
            <a:pPr marL="0" marR="0" lvl="0" indent="0" algn="ctr" rtl="0">
              <a:spcBef>
                <a:spcPts val="0"/>
              </a:spcBef>
              <a:spcAft>
                <a:spcPts val="0"/>
              </a:spcAft>
              <a:buNone/>
            </a:pPr>
            <a:r>
              <a:rPr lang="en-US" sz="3200" b="0" i="1" u="none" strike="noStrike" cap="none">
                <a:solidFill>
                  <a:schemeClr val="dk2"/>
                </a:solidFill>
                <a:latin typeface="Trebuchet MS"/>
                <a:ea typeface="Trebuchet MS"/>
                <a:cs typeface="Trebuchet MS"/>
                <a:sym typeface="Trebuchet MS"/>
              </a:rPr>
              <a:t> </a:t>
            </a:r>
            <a:endParaRPr sz="3200" b="0" i="1" u="none" strike="noStrike" cap="none">
              <a:solidFill>
                <a:schemeClr val="dk2"/>
              </a:solidFill>
              <a:latin typeface="Trebuchet MS"/>
              <a:ea typeface="Trebuchet MS"/>
              <a:cs typeface="Trebuchet MS"/>
              <a:sym typeface="Trebuchet MS"/>
            </a:endParaRPr>
          </a:p>
        </p:txBody>
      </p:sp>
      <p:pic>
        <p:nvPicPr>
          <p:cNvPr id="140" name="Google Shape;140;p4" descr="Canva_Logo"/>
          <p:cNvPicPr preferRelativeResize="0"/>
          <p:nvPr/>
        </p:nvPicPr>
        <p:blipFill rotWithShape="1">
          <a:blip r:embed="rId4">
            <a:alphaModFix/>
          </a:blip>
          <a:srcRect/>
          <a:stretch/>
        </p:blipFill>
        <p:spPr>
          <a:xfrm>
            <a:off x="9645650" y="1416050"/>
            <a:ext cx="3006090" cy="1148715"/>
          </a:xfrm>
          <a:prstGeom prst="rect">
            <a:avLst/>
          </a:prstGeom>
          <a:noFill/>
          <a:ln>
            <a:noFill/>
          </a:ln>
        </p:spPr>
      </p:pic>
      <p:sp>
        <p:nvSpPr>
          <p:cNvPr id="141" name="Google Shape;141;p4"/>
          <p:cNvSpPr txBox="1">
            <a:spLocks noGrp="1"/>
          </p:cNvSpPr>
          <p:nvPr>
            <p:ph type="title"/>
          </p:nvPr>
        </p:nvSpPr>
        <p:spPr>
          <a:xfrm>
            <a:off x="3131687" y="1534531"/>
            <a:ext cx="13027925" cy="77432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imes New Roman"/>
              <a:buNone/>
            </a:pPr>
            <a:r>
              <a:rPr lang="en-US" dirty="0" err="1"/>
              <a:t>Avantaje</a:t>
            </a:r>
            <a:r>
              <a:rPr lang="en-US" dirty="0"/>
              <a:t> </a:t>
            </a:r>
            <a:r>
              <a:rPr lang="en-US" dirty="0" err="1"/>
              <a:t>și</a:t>
            </a:r>
            <a:r>
              <a:rPr lang="en-US" dirty="0"/>
              <a:t> </a:t>
            </a:r>
            <a:r>
              <a:rPr lang="en-US" dirty="0" err="1"/>
              <a:t>dezavantaje</a:t>
            </a:r>
            <a:r>
              <a:rPr lang="en-US" dirty="0"/>
              <a:t> ale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822325" y="1075055"/>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să creezi un videoclip educațional pe canva:</a:t>
            </a:r>
            <a:r>
              <a:rPr lang="en-US" b="1">
                <a:latin typeface="Times"/>
                <a:ea typeface="Times"/>
                <a:cs typeface="Times"/>
                <a:sym typeface="Times"/>
              </a:rPr>
              <a:t> </a:t>
            </a:r>
            <a:endParaRPr b="1">
              <a:latin typeface="Times"/>
              <a:ea typeface="Times"/>
              <a:cs typeface="Times"/>
              <a:sym typeface="Times"/>
            </a:endParaRPr>
          </a:p>
        </p:txBody>
      </p:sp>
      <p:sp>
        <p:nvSpPr>
          <p:cNvPr id="147" name="Google Shape;147;p5"/>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48" name="Google Shape;148;p5"/>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149" name="Google Shape;149;p5"/>
          <p:cNvSpPr txBox="1"/>
          <p:nvPr/>
        </p:nvSpPr>
        <p:spPr>
          <a:xfrm>
            <a:off x="342900" y="2006900"/>
            <a:ext cx="17602200" cy="69856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Este greu să găsești instrumente care sunt atât bogate în funcții, cât și suficient de simple pentru a fi implementate într-o clasă plină de studenți într-o singură perioadă.</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Cu toate acestea, Canva for Education este unul dintre aceste instrumente. Elevii din întreaga lume folosesc Canva pentru a crea, a comunica și a-și demonstra vizual învățarea prin prezentări, postere, benzi desenate, infografice și multe altele.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Educatorii și administratorii școlilor creează medii de învățare inovatoare, de susținere și captivante prin proiectarea de afișe pentru clasă, prezentări educaționale, proiecte de grup, buletine informative, certificate de elevi, programe de clasă și alte resurse educaționale.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Canva for Education are atât de multe posibilități pentru a inspira învățarea la clasă!</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Există câteva caracteristici distincte care ajută la setarea instrumentelor video Canva în afară de alte opțiuni de editare video, de asemenea. Desigur, cu un cont de educație, toate funcțiile Pro sunt GRATUITE.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Vă puteți configura contul educațional aici: https://www.canva.com/education/.</a:t>
            </a:r>
            <a:endParaRPr sz="2800" b="0" i="0" u="none" strike="noStrike" cap="none">
              <a:solidFill>
                <a:schemeClr val="dk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815975" y="817245"/>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să creați un videoclip educațional pe canva:</a:t>
            </a:r>
            <a:r>
              <a:rPr lang="en-US" b="1">
                <a:latin typeface="Times"/>
                <a:ea typeface="Times"/>
                <a:cs typeface="Times"/>
                <a:sym typeface="Times"/>
              </a:rPr>
              <a:t> </a:t>
            </a:r>
            <a:endParaRPr b="1">
              <a:latin typeface="Times"/>
              <a:ea typeface="Times"/>
              <a:cs typeface="Times"/>
              <a:sym typeface="Times"/>
            </a:endParaRPr>
          </a:p>
        </p:txBody>
      </p:sp>
      <p:sp>
        <p:nvSpPr>
          <p:cNvPr id="155" name="Google Shape;155;p6"/>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56" name="Google Shape;156;p6"/>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157" name="Google Shape;157;p6"/>
          <p:cNvSpPr txBox="1"/>
          <p:nvPr/>
        </p:nvSpPr>
        <p:spPr>
          <a:xfrm>
            <a:off x="168910" y="1884345"/>
            <a:ext cx="17602200" cy="58159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Folosind contul de educație pentru a crea un videoclip pe Canva, puteți folosi funcția de redimensionare pentru a schimba instantaneu orice format și dimensiuni video. De asemenea, puteți colabora la editarea video a aceluiași videoclip în același timp cu un coleg de echipă, un coleg sau chiar un student. În cele din urmă, puteți utiliza toate aceste funcții și MAI MULTE de pe un dispozitiv mobil.</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Cu toate aceste funcții grozave, ar putea fi timpul să verificați instrumentele video din Canva.</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Începeți prin a începe un nou proiect</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De pe pagina de pornire Canva, navigați la „Video” și alegeți tipul de videoclip pe care doriți să-l creați (de exemplu: videoclip TikTok, prezentare video, colaj video, videoclip YouTube, povești Instagram etc.). Odată ce ați ales stilul video, puteți alege dintre numeroasele opțiuni de șablon sau puteți începe de la un proiect gol.</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pic>
        <p:nvPicPr>
          <p:cNvPr id="158" name="Google Shape;158;p6" descr="Στιγμιότυπο οθόνης 2022-12-02, 16.46.45"/>
          <p:cNvPicPr preferRelativeResize="0"/>
          <p:nvPr/>
        </p:nvPicPr>
        <p:blipFill rotWithShape="1">
          <a:blip r:embed="rId3">
            <a:alphaModFix/>
          </a:blip>
          <a:srcRect/>
          <a:stretch/>
        </p:blipFill>
        <p:spPr>
          <a:xfrm>
            <a:off x="5514163" y="6378377"/>
            <a:ext cx="6911674" cy="3271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815975" y="723900"/>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să creați un videoclip educațional pe canva:</a:t>
            </a:r>
            <a:r>
              <a:rPr lang="en-US" b="1">
                <a:latin typeface="Times"/>
                <a:ea typeface="Times"/>
                <a:cs typeface="Times"/>
                <a:sym typeface="Times"/>
              </a:rPr>
              <a:t> </a:t>
            </a:r>
            <a:endParaRPr b="1">
              <a:latin typeface="Times"/>
              <a:ea typeface="Times"/>
              <a:cs typeface="Times"/>
              <a:sym typeface="Times"/>
            </a:endParaRPr>
          </a:p>
        </p:txBody>
      </p:sp>
      <p:sp>
        <p:nvSpPr>
          <p:cNvPr id="164" name="Google Shape;164;p7"/>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65" name="Google Shape;165;p7"/>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166" name="Google Shape;166;p7"/>
          <p:cNvSpPr txBox="1"/>
          <p:nvPr/>
        </p:nvSpPr>
        <p:spPr>
          <a:xfrm>
            <a:off x="822325" y="1790700"/>
            <a:ext cx="8579485" cy="7693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Utilizați șablonul Canva gata</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Canva are o bibliotecă întreagă de imagini video pe care le puteți folosi pentru a crea conținut media, la fel ca în cazul imaginilor statice și animate. Aceasta înseamnă că puteți crea un întreg proiect video folosind suporturi stoc fără a fi nevoie să captați vreodată propriile imagini video. Acest lucru ar putea fi foarte util dacă faceți videoclipuri pentru a le afișa elevilor în propria clasă, realizați videoclipuri promoționale pentru ansamblul sau departamentul dvs., creați videoclipuri pentru a vă prezenta grupul sau fiecare melodie la concert sau chiar faceți reclame pentru evenimentele viitoare.</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Puteți căuta cu ușurință printre videoclipurile care sunt disponibile folosind expresii cheie precum „copil care cântă la flaut”, „publicul aplauda”, „bun venit” sau alte expresii cheie pe care ați dori să le includeți. Asigurați-vă că ați filtrat opțiunile alegând „videoclipuri”.</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pic>
        <p:nvPicPr>
          <p:cNvPr id="167" name="Google Shape;167;p7" descr="1 untitled"/>
          <p:cNvPicPr preferRelativeResize="0"/>
          <p:nvPr/>
        </p:nvPicPr>
        <p:blipFill rotWithShape="1">
          <a:blip r:embed="rId3">
            <a:alphaModFix/>
          </a:blip>
          <a:srcRect/>
          <a:stretch/>
        </p:blipFill>
        <p:spPr>
          <a:xfrm>
            <a:off x="10439400" y="2251710"/>
            <a:ext cx="5583555" cy="644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815975" y="723900"/>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să creați un videoclip educațional pe canva:</a:t>
            </a:r>
            <a:r>
              <a:rPr lang="en-US" b="1">
                <a:latin typeface="Times"/>
                <a:ea typeface="Times"/>
                <a:cs typeface="Times"/>
                <a:sym typeface="Times"/>
              </a:rPr>
              <a:t> </a:t>
            </a:r>
            <a:endParaRPr b="1">
              <a:latin typeface="Times"/>
              <a:ea typeface="Times"/>
              <a:cs typeface="Times"/>
              <a:sym typeface="Times"/>
            </a:endParaRPr>
          </a:p>
        </p:txBody>
      </p:sp>
      <p:sp>
        <p:nvSpPr>
          <p:cNvPr id="173" name="Google Shape;173;p8"/>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74" name="Google Shape;174;p8"/>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175" name="Google Shape;175;p8"/>
          <p:cNvSpPr txBox="1"/>
          <p:nvPr/>
        </p:nvSpPr>
        <p:spPr>
          <a:xfrm>
            <a:off x="822325" y="1790700"/>
            <a:ext cx="6953885" cy="3384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Adăugați propriul conținut</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De asemenea, puteți alege să încărcați propriile dvs. media video (videoclipuri înregistrate pe un dispozitiv separat) sau puteți înregistra direct în Canva. În orice caz, va trebui să atingeți „Încărcați” pe bara de instrumente situată în partea stângă a ecranului de design.</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pic>
        <p:nvPicPr>
          <p:cNvPr id="176" name="Google Shape;176;p8" descr="2Untitled"/>
          <p:cNvPicPr preferRelativeResize="0"/>
          <p:nvPr/>
        </p:nvPicPr>
        <p:blipFill rotWithShape="1">
          <a:blip r:embed="rId3">
            <a:alphaModFix/>
          </a:blip>
          <a:srcRect/>
          <a:stretch/>
        </p:blipFill>
        <p:spPr>
          <a:xfrm>
            <a:off x="10161905" y="1959610"/>
            <a:ext cx="6679565" cy="4164965"/>
          </a:xfrm>
          <a:prstGeom prst="rect">
            <a:avLst/>
          </a:prstGeom>
          <a:noFill/>
          <a:ln>
            <a:noFill/>
          </a:ln>
        </p:spPr>
      </p:pic>
      <p:sp>
        <p:nvSpPr>
          <p:cNvPr id="177" name="Google Shape;177;p8"/>
          <p:cNvSpPr txBox="1"/>
          <p:nvPr/>
        </p:nvSpPr>
        <p:spPr>
          <a:xfrm>
            <a:off x="674370" y="6441440"/>
            <a:ext cx="9373235" cy="16605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Ca și în cazul altor șabloane, puteți personaliza materialul în funcție de preferințele și nevoile dvs. folosind instrumentele de editare, odată ce este adăugat la cronologia video, situată în partea de jos a ecranului de design.</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815975" y="723900"/>
            <a:ext cx="16306798" cy="1066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100"/>
              <a:buFont typeface="Times"/>
              <a:buNone/>
            </a:pPr>
            <a:r>
              <a:rPr lang="en-US" sz="3100" b="1">
                <a:latin typeface="Times"/>
                <a:ea typeface="Times"/>
                <a:cs typeface="Times"/>
                <a:sym typeface="Times"/>
              </a:rPr>
              <a:t>Cum să creați un videoclip educațional pe canva:</a:t>
            </a:r>
            <a:r>
              <a:rPr lang="en-US" b="1">
                <a:latin typeface="Times"/>
                <a:ea typeface="Times"/>
                <a:cs typeface="Times"/>
                <a:sym typeface="Times"/>
              </a:rPr>
              <a:t> </a:t>
            </a:r>
            <a:endParaRPr b="1">
              <a:latin typeface="Times"/>
              <a:ea typeface="Times"/>
              <a:cs typeface="Times"/>
              <a:sym typeface="Times"/>
            </a:endParaRPr>
          </a:p>
        </p:txBody>
      </p:sp>
      <p:sp>
        <p:nvSpPr>
          <p:cNvPr id="183" name="Google Shape;183;p9"/>
          <p:cNvSpPr txBox="1">
            <a:spLocks noGrp="1"/>
          </p:cNvSpPr>
          <p:nvPr>
            <p:ph type="body" idx="2"/>
          </p:nvPr>
        </p:nvSpPr>
        <p:spPr>
          <a:xfrm>
            <a:off x="990600" y="114300"/>
            <a:ext cx="9448800" cy="609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None/>
            </a:pPr>
            <a:r>
              <a:rPr lang="en-US"/>
              <a:t>Cum să creați videoclipuri și prezentări educaționale pe Canva:</a:t>
            </a:r>
            <a:endParaRPr/>
          </a:p>
        </p:txBody>
      </p:sp>
      <p:sp>
        <p:nvSpPr>
          <p:cNvPr id="184" name="Google Shape;184;p9"/>
          <p:cNvSpPr txBox="1">
            <a:spLocks noGrp="1"/>
          </p:cNvSpPr>
          <p:nvPr>
            <p:ph type="body" idx="3"/>
          </p:nvPr>
        </p:nvSpPr>
        <p:spPr>
          <a:xfrm>
            <a:off x="-10236" y="-30778"/>
            <a:ext cx="832513" cy="8477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7F7F7"/>
              </a:buClr>
              <a:buSzPts val="2600"/>
              <a:buNone/>
            </a:pPr>
            <a:r>
              <a:rPr lang="en-US" sz="2600"/>
              <a:t>3</a:t>
            </a:r>
            <a:endParaRPr sz="2600"/>
          </a:p>
        </p:txBody>
      </p:sp>
      <p:sp>
        <p:nvSpPr>
          <p:cNvPr id="185" name="Google Shape;185;p9"/>
          <p:cNvSpPr txBox="1"/>
          <p:nvPr/>
        </p:nvSpPr>
        <p:spPr>
          <a:xfrm>
            <a:off x="822325" y="1790700"/>
            <a:ext cx="6953885" cy="68319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2"/>
                </a:solidFill>
                <a:latin typeface="Times"/>
                <a:ea typeface="Times"/>
                <a:cs typeface="Times"/>
                <a:sym typeface="Times"/>
              </a:rPr>
              <a:t>Editați-vă conținutul</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Există atât de multe opțiuni pentru a face media dvs. video perfectă în procesul de editare, fără a fi necesară experiența de editare! De fapt, dacă sunteți familiarizat cu Canva, multe dintre instrumente funcționează aproape la fel.</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Iată câteva sfaturi rapide pentru a vă ajuta să începeți.</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Pentru a decupa, decupa, răsturna sau anima videoclipul:</a:t>
            </a: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endParaRPr sz="2800" b="0" i="0" u="none" strike="noStrike" cap="none">
              <a:solidFill>
                <a:schemeClr val="dk2"/>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0" i="0" u="none" strike="noStrike" cap="none">
                <a:solidFill>
                  <a:schemeClr val="dk2"/>
                </a:solidFill>
                <a:latin typeface="Times New Roman"/>
                <a:ea typeface="Times New Roman"/>
                <a:cs typeface="Times New Roman"/>
                <a:sym typeface="Times New Roman"/>
              </a:rPr>
              <a:t>Faceți clic pe videoclip în spațiul de design. O bară de instrumente va apărea în partea de sus a ecranului pentru a face aceste ajustări.</a:t>
            </a:r>
            <a:endParaRPr sz="2800" b="1" i="0" u="none" strike="noStrike" cap="none">
              <a:solidFill>
                <a:schemeClr val="dk2"/>
              </a:solidFill>
              <a:latin typeface="Times"/>
              <a:ea typeface="Times"/>
              <a:cs typeface="Times"/>
              <a:sym typeface="Times"/>
            </a:endParaRPr>
          </a:p>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pic>
        <p:nvPicPr>
          <p:cNvPr id="186" name="Google Shape;186;p9" descr="3 Untitled"/>
          <p:cNvPicPr preferRelativeResize="0"/>
          <p:nvPr/>
        </p:nvPicPr>
        <p:blipFill rotWithShape="1">
          <a:blip r:embed="rId3">
            <a:alphaModFix/>
          </a:blip>
          <a:srcRect/>
          <a:stretch/>
        </p:blipFill>
        <p:spPr>
          <a:xfrm>
            <a:off x="8463280" y="2513330"/>
            <a:ext cx="8545830" cy="526034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2946</Words>
  <Application>Microsoft Office PowerPoint</Application>
  <PresentationFormat>Custom</PresentationFormat>
  <Paragraphs>246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Noto Sans Symbols</vt:lpstr>
      <vt:lpstr>Times</vt:lpstr>
      <vt:lpstr>Times New Roman</vt:lpstr>
      <vt:lpstr>Trebuchet MS</vt:lpstr>
      <vt:lpstr>Office Theme</vt:lpstr>
      <vt:lpstr>Modulul 2 – Crearea resurselor</vt:lpstr>
      <vt:lpstr> OBIECTIVE:   la finalizarea acestui modul, cursanții vor:  ● să poată crea videoclipuri și prezentări educaționale.  ● să cunoască și să fie capabil să creeze Infografice pentru învățarea limbilor străine  ● identificați și alegeți cele mai bune costume de instrumente online și chiar îmbunătățiți-le în sala de clasă online.   </vt:lpstr>
      <vt:lpstr>Ce este Canva:</vt:lpstr>
      <vt:lpstr>Avantaje și dezavantaje ale</vt:lpstr>
      <vt:lpstr>Cum să creezi un videoclip educațional pe canva: </vt:lpstr>
      <vt:lpstr>Cum să creați un videoclip educațional pe canva: </vt:lpstr>
      <vt:lpstr>Cum să creați un videoclip educațional pe canva: </vt:lpstr>
      <vt:lpstr>Cum să creați un videoclip educațional pe canva: </vt:lpstr>
      <vt:lpstr>Cum să creați un videoclip educațional pe canva: </vt:lpstr>
      <vt:lpstr>Cum să creați un videoclip educațional pe canva: </vt:lpstr>
      <vt:lpstr>Cum să creați un videoclip educațional pe canva: </vt:lpstr>
      <vt:lpstr>Cum se creează o prezentare pe canva: </vt:lpstr>
      <vt:lpstr>Cum se creează o prezentare pe canva: </vt:lpstr>
      <vt:lpstr>Cum se creează o prezentare pe canva: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Modulul 2 – Crearea resurselor</dc:title>
  <dc:creator>Microsoft account</dc:creator>
  <cp:lastModifiedBy>Mihaela Popovici</cp:lastModifiedBy>
  <cp:revision>1</cp:revision>
  <dcterms:created xsi:type="dcterms:W3CDTF">2022-12-02T16:35:52Z</dcterms:created>
  <dcterms:modified xsi:type="dcterms:W3CDTF">2023-02-02T16:10:43Z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