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6"/>
  </p:handoutMasterIdLst>
  <p:sldIdLst>
    <p:sldId id="256" r:id="rId2"/>
    <p:sldId id="257" r:id="rId3"/>
    <p:sldId id="259" r:id="rId4"/>
    <p:sldId id="258" r:id="rId5"/>
    <p:sldId id="260" r:id="rId6"/>
    <p:sldId id="261" r:id="rId7"/>
    <p:sldId id="262" r:id="rId8"/>
    <p:sldId id="263" r:id="rId9"/>
    <p:sldId id="264" r:id="rId10"/>
    <p:sldId id="266" r:id="rId11"/>
    <p:sldId id="267" r:id="rId12"/>
    <p:sldId id="268" r:id="rId13"/>
    <p:sldId id="269" r:id="rId14"/>
    <p:sldId id="265"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Trebuchet MS" panose="020B0603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12E"/>
    <a:srgbClr val="83162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D44D4-9BA4-4A55-9FA3-2D160DE1091B}" v="18" dt="2022-11-22T09:01:32.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2" autoAdjust="0"/>
  </p:normalViewPr>
  <p:slideViewPr>
    <p:cSldViewPr>
      <p:cViewPr varScale="1">
        <p:scale>
          <a:sx n="57" d="100"/>
          <a:sy n="57" d="100"/>
        </p:scale>
        <p:origin x="59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arker" userId="104b63cff7f67389" providerId="LiveId" clId="{694D44D4-9BA4-4A55-9FA3-2D160DE1091B}"/>
    <pc:docChg chg="undo custSel addSld delSld modSld sldOrd">
      <pc:chgData name="Emma Barker" userId="104b63cff7f67389" providerId="LiveId" clId="{694D44D4-9BA4-4A55-9FA3-2D160DE1091B}" dt="2022-11-22T09:08:26.500" v="12281" actId="313"/>
      <pc:docMkLst>
        <pc:docMk/>
      </pc:docMkLst>
      <pc:sldChg chg="modSp mod">
        <pc:chgData name="Emma Barker" userId="104b63cff7f67389" providerId="LiveId" clId="{694D44D4-9BA4-4A55-9FA3-2D160DE1091B}" dt="2022-11-21T10:20:48.729" v="6254" actId="20577"/>
        <pc:sldMkLst>
          <pc:docMk/>
          <pc:sldMk cId="792637084" sldId="256"/>
        </pc:sldMkLst>
        <pc:spChg chg="mod">
          <ac:chgData name="Emma Barker" userId="104b63cff7f67389" providerId="LiveId" clId="{694D44D4-9BA4-4A55-9FA3-2D160DE1091B}" dt="2022-11-21T10:20:48.729" v="6254" actId="20577"/>
          <ac:spMkLst>
            <pc:docMk/>
            <pc:sldMk cId="792637084" sldId="256"/>
            <ac:spMk id="3" creationId="{00000000-0000-0000-0000-000000000000}"/>
          </ac:spMkLst>
        </pc:spChg>
      </pc:sldChg>
      <pc:sldChg chg="modSp mod">
        <pc:chgData name="Emma Barker" userId="104b63cff7f67389" providerId="LiveId" clId="{694D44D4-9BA4-4A55-9FA3-2D160DE1091B}" dt="2022-11-16T10:13:57.916" v="534" actId="20577"/>
        <pc:sldMkLst>
          <pc:docMk/>
          <pc:sldMk cId="2175100000" sldId="257"/>
        </pc:sldMkLst>
        <pc:spChg chg="mod">
          <ac:chgData name="Emma Barker" userId="104b63cff7f67389" providerId="LiveId" clId="{694D44D4-9BA4-4A55-9FA3-2D160DE1091B}" dt="2022-11-16T10:13:57.916" v="534" actId="20577"/>
          <ac:spMkLst>
            <pc:docMk/>
            <pc:sldMk cId="2175100000" sldId="257"/>
            <ac:spMk id="2" creationId="{00000000-0000-0000-0000-000000000000}"/>
          </ac:spMkLst>
        </pc:spChg>
      </pc:sldChg>
      <pc:sldChg chg="addSp delSp modSp mod">
        <pc:chgData name="Emma Barker" userId="104b63cff7f67389" providerId="LiveId" clId="{694D44D4-9BA4-4A55-9FA3-2D160DE1091B}" dt="2022-11-22T07:49:44.072" v="8468" actId="20577"/>
        <pc:sldMkLst>
          <pc:docMk/>
          <pc:sldMk cId="2774875438" sldId="258"/>
        </pc:sldMkLst>
        <pc:spChg chg="mod">
          <ac:chgData name="Emma Barker" userId="104b63cff7f67389" providerId="LiveId" clId="{694D44D4-9BA4-4A55-9FA3-2D160DE1091B}" dt="2022-11-16T10:16:52.595" v="727" actId="20577"/>
          <ac:spMkLst>
            <pc:docMk/>
            <pc:sldMk cId="2774875438" sldId="258"/>
            <ac:spMk id="2" creationId="{00000000-0000-0000-0000-000000000000}"/>
          </ac:spMkLst>
        </pc:spChg>
        <pc:spChg chg="del">
          <ac:chgData name="Emma Barker" userId="104b63cff7f67389" providerId="LiveId" clId="{694D44D4-9BA4-4A55-9FA3-2D160DE1091B}" dt="2022-11-16T10:17:28.461" v="728" actId="3680"/>
          <ac:spMkLst>
            <pc:docMk/>
            <pc:sldMk cId="2774875438" sldId="258"/>
            <ac:spMk id="3" creationId="{00000000-0000-0000-0000-000000000000}"/>
          </ac:spMkLst>
        </pc:spChg>
        <pc:spChg chg="add mod">
          <ac:chgData name="Emma Barker" userId="104b63cff7f67389" providerId="LiveId" clId="{694D44D4-9BA4-4A55-9FA3-2D160DE1091B}" dt="2022-11-22T07:49:44.072" v="8468" actId="20577"/>
          <ac:spMkLst>
            <pc:docMk/>
            <pc:sldMk cId="2774875438" sldId="258"/>
            <ac:spMk id="3" creationId="{5A6EA580-3E55-E8A4-6ABB-8FC94F852000}"/>
          </ac:spMkLst>
        </pc:spChg>
        <pc:spChg chg="mod">
          <ac:chgData name="Emma Barker" userId="104b63cff7f67389" providerId="LiveId" clId="{694D44D4-9BA4-4A55-9FA3-2D160DE1091B}" dt="2022-11-16T10:14:38.034" v="579" actId="20577"/>
          <ac:spMkLst>
            <pc:docMk/>
            <pc:sldMk cId="2774875438" sldId="258"/>
            <ac:spMk id="4" creationId="{00000000-0000-0000-0000-000000000000}"/>
          </ac:spMkLst>
        </pc:spChg>
        <pc:graphicFrameChg chg="add mod ord modGraphic">
          <ac:chgData name="Emma Barker" userId="104b63cff7f67389" providerId="LiveId" clId="{694D44D4-9BA4-4A55-9FA3-2D160DE1091B}" dt="2022-11-17T11:15:23.296" v="1253" actId="20577"/>
          <ac:graphicFrameMkLst>
            <pc:docMk/>
            <pc:sldMk cId="2774875438" sldId="258"/>
            <ac:graphicFrameMk id="6" creationId="{7D0E1797-FCF9-9D15-B861-8342BA07B562}"/>
          </ac:graphicFrameMkLst>
        </pc:graphicFrameChg>
      </pc:sldChg>
      <pc:sldChg chg="addSp modSp mod ord">
        <pc:chgData name="Emma Barker" userId="104b63cff7f67389" providerId="LiveId" clId="{694D44D4-9BA4-4A55-9FA3-2D160DE1091B}" dt="2022-11-21T08:17:01.812" v="2521" actId="20577"/>
        <pc:sldMkLst>
          <pc:docMk/>
          <pc:sldMk cId="2520926197" sldId="259"/>
        </pc:sldMkLst>
        <pc:spChg chg="mod">
          <ac:chgData name="Emma Barker" userId="104b63cff7f67389" providerId="LiveId" clId="{694D44D4-9BA4-4A55-9FA3-2D160DE1091B}" dt="2022-11-17T12:06:28.087" v="2412" actId="20577"/>
          <ac:spMkLst>
            <pc:docMk/>
            <pc:sldMk cId="2520926197" sldId="259"/>
            <ac:spMk id="2" creationId="{00000000-0000-0000-0000-000000000000}"/>
          </ac:spMkLst>
        </pc:spChg>
        <pc:spChg chg="mod">
          <ac:chgData name="Emma Barker" userId="104b63cff7f67389" providerId="LiveId" clId="{694D44D4-9BA4-4A55-9FA3-2D160DE1091B}" dt="2022-11-21T08:13:33.007" v="2472" actId="20577"/>
          <ac:spMkLst>
            <pc:docMk/>
            <pc:sldMk cId="2520926197" sldId="259"/>
            <ac:spMk id="3" creationId="{00000000-0000-0000-0000-000000000000}"/>
          </ac:spMkLst>
        </pc:spChg>
        <pc:spChg chg="mod">
          <ac:chgData name="Emma Barker" userId="104b63cff7f67389" providerId="LiveId" clId="{694D44D4-9BA4-4A55-9FA3-2D160DE1091B}" dt="2022-11-21T08:13:40.913" v="2474" actId="20577"/>
          <ac:spMkLst>
            <pc:docMk/>
            <pc:sldMk cId="2520926197" sldId="259"/>
            <ac:spMk id="4" creationId="{00000000-0000-0000-0000-000000000000}"/>
          </ac:spMkLst>
        </pc:spChg>
        <pc:spChg chg="mod">
          <ac:chgData name="Emma Barker" userId="104b63cff7f67389" providerId="LiveId" clId="{694D44D4-9BA4-4A55-9FA3-2D160DE1091B}" dt="2022-11-17T11:23:44.383" v="1791" actId="20577"/>
          <ac:spMkLst>
            <pc:docMk/>
            <pc:sldMk cId="2520926197" sldId="259"/>
            <ac:spMk id="5" creationId="{00000000-0000-0000-0000-000000000000}"/>
          </ac:spMkLst>
        </pc:spChg>
        <pc:spChg chg="add mod">
          <ac:chgData name="Emma Barker" userId="104b63cff7f67389" providerId="LiveId" clId="{694D44D4-9BA4-4A55-9FA3-2D160DE1091B}" dt="2022-11-21T08:17:01.812" v="2521" actId="20577"/>
          <ac:spMkLst>
            <pc:docMk/>
            <pc:sldMk cId="2520926197" sldId="259"/>
            <ac:spMk id="9" creationId="{0C90FD2A-2AD7-82A2-6E27-1B79FDAE4CD0}"/>
          </ac:spMkLst>
        </pc:spChg>
        <pc:picChg chg="add mod">
          <ac:chgData name="Emma Barker" userId="104b63cff7f67389" providerId="LiveId" clId="{694D44D4-9BA4-4A55-9FA3-2D160DE1091B}" dt="2022-11-17T12:06:08.925" v="2411" actId="1076"/>
          <ac:picMkLst>
            <pc:docMk/>
            <pc:sldMk cId="2520926197" sldId="259"/>
            <ac:picMk id="8" creationId="{1106D8EE-51B7-FEC5-3A22-2B523F1709FE}"/>
          </ac:picMkLst>
        </pc:picChg>
      </pc:sldChg>
      <pc:sldChg chg="addSp delSp modSp mod modClrScheme chgLayout">
        <pc:chgData name="Emma Barker" userId="104b63cff7f67389" providerId="LiveId" clId="{694D44D4-9BA4-4A55-9FA3-2D160DE1091B}" dt="2022-11-21T08:45:00.016" v="3635" actId="20577"/>
        <pc:sldMkLst>
          <pc:docMk/>
          <pc:sldMk cId="3187926420" sldId="260"/>
        </pc:sldMkLst>
        <pc:spChg chg="mod">
          <ac:chgData name="Emma Barker" userId="104b63cff7f67389" providerId="LiveId" clId="{694D44D4-9BA4-4A55-9FA3-2D160DE1091B}" dt="2022-11-21T08:42:17.500" v="3472" actId="14100"/>
          <ac:spMkLst>
            <pc:docMk/>
            <pc:sldMk cId="3187926420" sldId="260"/>
            <ac:spMk id="2" creationId="{00000000-0000-0000-0000-000000000000}"/>
          </ac:spMkLst>
        </pc:spChg>
        <pc:spChg chg="mod">
          <ac:chgData name="Emma Barker" userId="104b63cff7f67389" providerId="LiveId" clId="{694D44D4-9BA4-4A55-9FA3-2D160DE1091B}" dt="2022-11-21T08:43:11.942" v="3506" actId="14100"/>
          <ac:spMkLst>
            <pc:docMk/>
            <pc:sldMk cId="3187926420" sldId="260"/>
            <ac:spMk id="3" creationId="{00000000-0000-0000-0000-000000000000}"/>
          </ac:spMkLst>
        </pc:spChg>
        <pc:spChg chg="del">
          <ac:chgData name="Emma Barker" userId="104b63cff7f67389" providerId="LiveId" clId="{694D44D4-9BA4-4A55-9FA3-2D160DE1091B}" dt="2022-11-21T08:21:29.169" v="2523" actId="26606"/>
          <ac:spMkLst>
            <pc:docMk/>
            <pc:sldMk cId="3187926420" sldId="260"/>
            <ac:spMk id="4" creationId="{00000000-0000-0000-0000-000000000000}"/>
          </ac:spMkLst>
        </pc:spChg>
        <pc:spChg chg="del">
          <ac:chgData name="Emma Barker" userId="104b63cff7f67389" providerId="LiveId" clId="{694D44D4-9BA4-4A55-9FA3-2D160DE1091B}" dt="2022-11-21T08:21:29.169" v="2523" actId="26606"/>
          <ac:spMkLst>
            <pc:docMk/>
            <pc:sldMk cId="3187926420" sldId="260"/>
            <ac:spMk id="5" creationId="{00000000-0000-0000-0000-000000000000}"/>
          </ac:spMkLst>
        </pc:spChg>
        <pc:spChg chg="del">
          <ac:chgData name="Emma Barker" userId="104b63cff7f67389" providerId="LiveId" clId="{694D44D4-9BA4-4A55-9FA3-2D160DE1091B}" dt="2022-11-21T08:21:22.205" v="2522" actId="22"/>
          <ac:spMkLst>
            <pc:docMk/>
            <pc:sldMk cId="3187926420" sldId="260"/>
            <ac:spMk id="6" creationId="{00000000-0000-0000-0000-000000000000}"/>
          </ac:spMkLst>
        </pc:spChg>
        <pc:spChg chg="mod">
          <ac:chgData name="Emma Barker" userId="104b63cff7f67389" providerId="LiveId" clId="{694D44D4-9BA4-4A55-9FA3-2D160DE1091B}" dt="2022-11-21T08:21:29.169" v="2523" actId="26606"/>
          <ac:spMkLst>
            <pc:docMk/>
            <pc:sldMk cId="3187926420" sldId="260"/>
            <ac:spMk id="7" creationId="{00000000-0000-0000-0000-000000000000}"/>
          </ac:spMkLst>
        </pc:spChg>
        <pc:spChg chg="del">
          <ac:chgData name="Emma Barker" userId="104b63cff7f67389" providerId="LiveId" clId="{694D44D4-9BA4-4A55-9FA3-2D160DE1091B}" dt="2022-11-21T08:21:29.169" v="2523" actId="26606"/>
          <ac:spMkLst>
            <pc:docMk/>
            <pc:sldMk cId="3187926420" sldId="260"/>
            <ac:spMk id="8" creationId="{00000000-0000-0000-0000-000000000000}"/>
          </ac:spMkLst>
        </pc:spChg>
        <pc:spChg chg="add mod">
          <ac:chgData name="Emma Barker" userId="104b63cff7f67389" providerId="LiveId" clId="{694D44D4-9BA4-4A55-9FA3-2D160DE1091B}" dt="2022-11-21T08:45:00.016" v="3635" actId="20577"/>
          <ac:spMkLst>
            <pc:docMk/>
            <pc:sldMk cId="3187926420" sldId="260"/>
            <ac:spMk id="11" creationId="{6DE7CD87-CDE1-0EAA-170F-B3EA2DE27701}"/>
          </ac:spMkLst>
        </pc:spChg>
        <pc:spChg chg="add mod">
          <ac:chgData name="Emma Barker" userId="104b63cff7f67389" providerId="LiveId" clId="{694D44D4-9BA4-4A55-9FA3-2D160DE1091B}" dt="2022-11-21T08:44:53.529" v="3633" actId="20577"/>
          <ac:spMkLst>
            <pc:docMk/>
            <pc:sldMk cId="3187926420" sldId="260"/>
            <ac:spMk id="12" creationId="{38E7C5B3-54A4-2732-1C51-AE96C7008503}"/>
          </ac:spMkLst>
        </pc:spChg>
        <pc:spChg chg="add mod">
          <ac:chgData name="Emma Barker" userId="104b63cff7f67389" providerId="LiveId" clId="{694D44D4-9BA4-4A55-9FA3-2D160DE1091B}" dt="2022-11-21T08:21:29.169" v="2523" actId="26606"/>
          <ac:spMkLst>
            <pc:docMk/>
            <pc:sldMk cId="3187926420" sldId="260"/>
            <ac:spMk id="15" creationId="{46599BA6-2337-3E19-22EB-686D72A73065}"/>
          </ac:spMkLst>
        </pc:spChg>
        <pc:picChg chg="add mod ord">
          <ac:chgData name="Emma Barker" userId="104b63cff7f67389" providerId="LiveId" clId="{694D44D4-9BA4-4A55-9FA3-2D160DE1091B}" dt="2022-11-21T08:21:29.169" v="2523" actId="26606"/>
          <ac:picMkLst>
            <pc:docMk/>
            <pc:sldMk cId="3187926420" sldId="260"/>
            <ac:picMk id="10" creationId="{A8FD6BBC-E9CB-545F-4E34-071A20FEB0E8}"/>
          </ac:picMkLst>
        </pc:picChg>
      </pc:sldChg>
      <pc:sldChg chg="addSp delSp modSp mod">
        <pc:chgData name="Emma Barker" userId="104b63cff7f67389" providerId="LiveId" clId="{694D44D4-9BA4-4A55-9FA3-2D160DE1091B}" dt="2022-11-21T09:44:17.857" v="4924" actId="1076"/>
        <pc:sldMkLst>
          <pc:docMk/>
          <pc:sldMk cId="2017474765" sldId="261"/>
        </pc:sldMkLst>
        <pc:spChg chg="del mod">
          <ac:chgData name="Emma Barker" userId="104b63cff7f67389" providerId="LiveId" clId="{694D44D4-9BA4-4A55-9FA3-2D160DE1091B}" dt="2022-11-21T09:17:04.686" v="4071" actId="478"/>
          <ac:spMkLst>
            <pc:docMk/>
            <pc:sldMk cId="2017474765" sldId="261"/>
            <ac:spMk id="2" creationId="{00000000-0000-0000-0000-000000000000}"/>
          </ac:spMkLst>
        </pc:spChg>
        <pc:spChg chg="mod">
          <ac:chgData name="Emma Barker" userId="104b63cff7f67389" providerId="LiveId" clId="{694D44D4-9BA4-4A55-9FA3-2D160DE1091B}" dt="2022-11-21T09:42:10.521" v="4920" actId="207"/>
          <ac:spMkLst>
            <pc:docMk/>
            <pc:sldMk cId="2017474765" sldId="261"/>
            <ac:spMk id="3" creationId="{00000000-0000-0000-0000-000000000000}"/>
          </ac:spMkLst>
        </pc:spChg>
        <pc:spChg chg="del mod">
          <ac:chgData name="Emma Barker" userId="104b63cff7f67389" providerId="LiveId" clId="{694D44D4-9BA4-4A55-9FA3-2D160DE1091B}" dt="2022-11-21T09:18:24.312" v="4149" actId="478"/>
          <ac:spMkLst>
            <pc:docMk/>
            <pc:sldMk cId="2017474765" sldId="261"/>
            <ac:spMk id="4" creationId="{00000000-0000-0000-0000-000000000000}"/>
          </ac:spMkLst>
        </pc:spChg>
        <pc:spChg chg="mod">
          <ac:chgData name="Emma Barker" userId="104b63cff7f67389" providerId="LiveId" clId="{694D44D4-9BA4-4A55-9FA3-2D160DE1091B}" dt="2022-11-21T08:45:23.247" v="3650" actId="20577"/>
          <ac:spMkLst>
            <pc:docMk/>
            <pc:sldMk cId="2017474765" sldId="261"/>
            <ac:spMk id="5" creationId="{00000000-0000-0000-0000-000000000000}"/>
          </ac:spMkLst>
        </pc:spChg>
        <pc:spChg chg="add mod">
          <ac:chgData name="Emma Barker" userId="104b63cff7f67389" providerId="LiveId" clId="{694D44D4-9BA4-4A55-9FA3-2D160DE1091B}" dt="2022-11-21T09:42:15.055" v="4922" actId="20577"/>
          <ac:spMkLst>
            <pc:docMk/>
            <pc:sldMk cId="2017474765" sldId="261"/>
            <ac:spMk id="7" creationId="{BF16FC1D-5A96-24BB-FD9A-4D604495FF94}"/>
          </ac:spMkLst>
        </pc:spChg>
        <pc:picChg chg="add mod">
          <ac:chgData name="Emma Barker" userId="104b63cff7f67389" providerId="LiveId" clId="{694D44D4-9BA4-4A55-9FA3-2D160DE1091B}" dt="2022-11-21T09:44:17.857" v="4924" actId="1076"/>
          <ac:picMkLst>
            <pc:docMk/>
            <pc:sldMk cId="2017474765" sldId="261"/>
            <ac:picMk id="9" creationId="{80EC14A6-EDB6-496C-C29F-AC8518F4F59F}"/>
          </ac:picMkLst>
        </pc:picChg>
      </pc:sldChg>
      <pc:sldChg chg="addSp delSp modSp mod">
        <pc:chgData name="Emma Barker" userId="104b63cff7f67389" providerId="LiveId" clId="{694D44D4-9BA4-4A55-9FA3-2D160DE1091B}" dt="2022-11-21T10:20:28.543" v="6231" actId="1076"/>
        <pc:sldMkLst>
          <pc:docMk/>
          <pc:sldMk cId="367930337" sldId="262"/>
        </pc:sldMkLst>
        <pc:spChg chg="del mod">
          <ac:chgData name="Emma Barker" userId="104b63cff7f67389" providerId="LiveId" clId="{694D44D4-9BA4-4A55-9FA3-2D160DE1091B}" dt="2022-11-21T09:46:45.165" v="4951" actId="478"/>
          <ac:spMkLst>
            <pc:docMk/>
            <pc:sldMk cId="367930337" sldId="262"/>
            <ac:spMk id="2" creationId="{00000000-0000-0000-0000-000000000000}"/>
          </ac:spMkLst>
        </pc:spChg>
        <pc:spChg chg="del mod">
          <ac:chgData name="Emma Barker" userId="104b63cff7f67389" providerId="LiveId" clId="{694D44D4-9BA4-4A55-9FA3-2D160DE1091B}" dt="2022-11-21T09:46:27.609" v="4948" actId="478"/>
          <ac:spMkLst>
            <pc:docMk/>
            <pc:sldMk cId="367930337" sldId="262"/>
            <ac:spMk id="3" creationId="{00000000-0000-0000-0000-000000000000}"/>
          </ac:spMkLst>
        </pc:spChg>
        <pc:spChg chg="del mod">
          <ac:chgData name="Emma Barker" userId="104b63cff7f67389" providerId="LiveId" clId="{694D44D4-9BA4-4A55-9FA3-2D160DE1091B}" dt="2022-11-21T09:46:53.872" v="4953" actId="478"/>
          <ac:spMkLst>
            <pc:docMk/>
            <pc:sldMk cId="367930337" sldId="262"/>
            <ac:spMk id="4" creationId="{00000000-0000-0000-0000-000000000000}"/>
          </ac:spMkLst>
        </pc:spChg>
        <pc:spChg chg="mod">
          <ac:chgData name="Emma Barker" userId="104b63cff7f67389" providerId="LiveId" clId="{694D44D4-9BA4-4A55-9FA3-2D160DE1091B}" dt="2022-11-21T09:46:06.841" v="4945" actId="20577"/>
          <ac:spMkLst>
            <pc:docMk/>
            <pc:sldMk cId="367930337" sldId="262"/>
            <ac:spMk id="5" creationId="{00000000-0000-0000-0000-000000000000}"/>
          </ac:spMkLst>
        </pc:spChg>
        <pc:spChg chg="add mod">
          <ac:chgData name="Emma Barker" userId="104b63cff7f67389" providerId="LiveId" clId="{694D44D4-9BA4-4A55-9FA3-2D160DE1091B}" dt="2022-11-21T10:19:14.451" v="6229" actId="20577"/>
          <ac:spMkLst>
            <pc:docMk/>
            <pc:sldMk cId="367930337" sldId="262"/>
            <ac:spMk id="7" creationId="{173758CF-B2D4-D741-4D00-685725C274E9}"/>
          </ac:spMkLst>
        </pc:spChg>
        <pc:picChg chg="add mod">
          <ac:chgData name="Emma Barker" userId="104b63cff7f67389" providerId="LiveId" clId="{694D44D4-9BA4-4A55-9FA3-2D160DE1091B}" dt="2022-11-21T10:20:28.543" v="6231" actId="1076"/>
          <ac:picMkLst>
            <pc:docMk/>
            <pc:sldMk cId="367930337" sldId="262"/>
            <ac:picMk id="9" creationId="{A46AD593-98EC-F3E2-AEA6-A5A6B5AE1859}"/>
          </ac:picMkLst>
        </pc:picChg>
      </pc:sldChg>
      <pc:sldChg chg="addSp delSp modSp mod">
        <pc:chgData name="Emma Barker" userId="104b63cff7f67389" providerId="LiveId" clId="{694D44D4-9BA4-4A55-9FA3-2D160DE1091B}" dt="2022-11-21T12:30:08.536" v="7078" actId="20577"/>
        <pc:sldMkLst>
          <pc:docMk/>
          <pc:sldMk cId="2944166481" sldId="263"/>
        </pc:sldMkLst>
        <pc:spChg chg="del mod">
          <ac:chgData name="Emma Barker" userId="104b63cff7f67389" providerId="LiveId" clId="{694D44D4-9BA4-4A55-9FA3-2D160DE1091B}" dt="2022-11-21T12:12:55.865" v="6274" actId="478"/>
          <ac:spMkLst>
            <pc:docMk/>
            <pc:sldMk cId="2944166481" sldId="263"/>
            <ac:spMk id="2" creationId="{00000000-0000-0000-0000-000000000000}"/>
          </ac:spMkLst>
        </pc:spChg>
        <pc:spChg chg="del mod">
          <ac:chgData name="Emma Barker" userId="104b63cff7f67389" providerId="LiveId" clId="{694D44D4-9BA4-4A55-9FA3-2D160DE1091B}" dt="2022-11-21T12:13:00.868" v="6276" actId="478"/>
          <ac:spMkLst>
            <pc:docMk/>
            <pc:sldMk cId="2944166481" sldId="263"/>
            <ac:spMk id="3" creationId="{00000000-0000-0000-0000-000000000000}"/>
          </ac:spMkLst>
        </pc:spChg>
        <pc:spChg chg="mod">
          <ac:chgData name="Emma Barker" userId="104b63cff7f67389" providerId="LiveId" clId="{694D44D4-9BA4-4A55-9FA3-2D160DE1091B}" dt="2022-11-21T10:21:23.548" v="6271" actId="20577"/>
          <ac:spMkLst>
            <pc:docMk/>
            <pc:sldMk cId="2944166481" sldId="263"/>
            <ac:spMk id="4" creationId="{00000000-0000-0000-0000-000000000000}"/>
          </ac:spMkLst>
        </pc:spChg>
        <pc:spChg chg="add mod">
          <ac:chgData name="Emma Barker" userId="104b63cff7f67389" providerId="LiveId" clId="{694D44D4-9BA4-4A55-9FA3-2D160DE1091B}" dt="2022-11-21T12:30:08.536" v="7078" actId="20577"/>
          <ac:spMkLst>
            <pc:docMk/>
            <pc:sldMk cId="2944166481" sldId="263"/>
            <ac:spMk id="6" creationId="{D2ADAC5F-C2C0-C986-275D-6F47A3EB8600}"/>
          </ac:spMkLst>
        </pc:spChg>
        <pc:picChg chg="add mod">
          <ac:chgData name="Emma Barker" userId="104b63cff7f67389" providerId="LiveId" clId="{694D44D4-9BA4-4A55-9FA3-2D160DE1091B}" dt="2022-11-21T12:17:32.550" v="6470" actId="1076"/>
          <ac:picMkLst>
            <pc:docMk/>
            <pc:sldMk cId="2944166481" sldId="263"/>
            <ac:picMk id="8" creationId="{5EA8B335-7D3E-4B33-7277-9DD1AB03D719}"/>
          </ac:picMkLst>
        </pc:picChg>
      </pc:sldChg>
      <pc:sldChg chg="addSp delSp modSp mod">
        <pc:chgData name="Emma Barker" userId="104b63cff7f67389" providerId="LiveId" clId="{694D44D4-9BA4-4A55-9FA3-2D160DE1091B}" dt="2022-11-22T07:48:43.380" v="8450" actId="20577"/>
        <pc:sldMkLst>
          <pc:docMk/>
          <pc:sldMk cId="2889433310" sldId="264"/>
        </pc:sldMkLst>
        <pc:spChg chg="del mod">
          <ac:chgData name="Emma Barker" userId="104b63cff7f67389" providerId="LiveId" clId="{694D44D4-9BA4-4A55-9FA3-2D160DE1091B}" dt="2022-11-21T12:30:52.478" v="7083" actId="478"/>
          <ac:spMkLst>
            <pc:docMk/>
            <pc:sldMk cId="2889433310" sldId="264"/>
            <ac:spMk id="2" creationId="{00000000-0000-0000-0000-000000000000}"/>
          </ac:spMkLst>
        </pc:spChg>
        <pc:spChg chg="del mod">
          <ac:chgData name="Emma Barker" userId="104b63cff7f67389" providerId="LiveId" clId="{694D44D4-9BA4-4A55-9FA3-2D160DE1091B}" dt="2022-11-21T12:30:45.571" v="7081" actId="478"/>
          <ac:spMkLst>
            <pc:docMk/>
            <pc:sldMk cId="2889433310" sldId="264"/>
            <ac:spMk id="3" creationId="{00000000-0000-0000-0000-000000000000}"/>
          </ac:spMkLst>
        </pc:spChg>
        <pc:spChg chg="mod">
          <ac:chgData name="Emma Barker" userId="104b63cff7f67389" providerId="LiveId" clId="{694D44D4-9BA4-4A55-9FA3-2D160DE1091B}" dt="2022-11-22T07:48:43.380" v="8450" actId="20577"/>
          <ac:spMkLst>
            <pc:docMk/>
            <pc:sldMk cId="2889433310" sldId="264"/>
            <ac:spMk id="4" creationId="{00000000-0000-0000-0000-000000000000}"/>
          </ac:spMkLst>
        </pc:spChg>
        <pc:spChg chg="add mod">
          <ac:chgData name="Emma Barker" userId="104b63cff7f67389" providerId="LiveId" clId="{694D44D4-9BA4-4A55-9FA3-2D160DE1091B}" dt="2022-11-21T12:49:42.652" v="8419" actId="5793"/>
          <ac:spMkLst>
            <pc:docMk/>
            <pc:sldMk cId="2889433310" sldId="264"/>
            <ac:spMk id="6" creationId="{84296F80-0704-E0F7-EFF3-A8F28E2B92B8}"/>
          </ac:spMkLst>
        </pc:spChg>
      </pc:sldChg>
      <pc:sldChg chg="addSp delSp modSp new mod">
        <pc:chgData name="Emma Barker" userId="104b63cff7f67389" providerId="LiveId" clId="{694D44D4-9BA4-4A55-9FA3-2D160DE1091B}" dt="2022-11-22T08:35:37.308" v="10205" actId="255"/>
        <pc:sldMkLst>
          <pc:docMk/>
          <pc:sldMk cId="37334174" sldId="266"/>
        </pc:sldMkLst>
        <pc:spChg chg="mod">
          <ac:chgData name="Emma Barker" userId="104b63cff7f67389" providerId="LiveId" clId="{694D44D4-9BA4-4A55-9FA3-2D160DE1091B}" dt="2022-11-22T08:09:06.991" v="8643" actId="255"/>
          <ac:spMkLst>
            <pc:docMk/>
            <pc:sldMk cId="37334174" sldId="266"/>
            <ac:spMk id="2" creationId="{9EE52206-C91B-F0F9-C7E3-CC4C7527B923}"/>
          </ac:spMkLst>
        </pc:spChg>
        <pc:spChg chg="del mod">
          <ac:chgData name="Emma Barker" userId="104b63cff7f67389" providerId="LiveId" clId="{694D44D4-9BA4-4A55-9FA3-2D160DE1091B}" dt="2022-11-22T08:09:46.534" v="8650" actId="478"/>
          <ac:spMkLst>
            <pc:docMk/>
            <pc:sldMk cId="37334174" sldId="266"/>
            <ac:spMk id="3" creationId="{B39AA68E-65A3-1B9F-DCE7-8CB977BD3682}"/>
          </ac:spMkLst>
        </pc:spChg>
        <pc:spChg chg="mod">
          <ac:chgData name="Emma Barker" userId="104b63cff7f67389" providerId="LiveId" clId="{694D44D4-9BA4-4A55-9FA3-2D160DE1091B}" dt="2022-11-22T07:48:54.250" v="8466" actId="20577"/>
          <ac:spMkLst>
            <pc:docMk/>
            <pc:sldMk cId="37334174" sldId="266"/>
            <ac:spMk id="4" creationId="{E4921F39-75C8-ACC1-822C-D6A11A9088AE}"/>
          </ac:spMkLst>
        </pc:spChg>
        <pc:spChg chg="add mod">
          <ac:chgData name="Emma Barker" userId="104b63cff7f67389" providerId="LiveId" clId="{694D44D4-9BA4-4A55-9FA3-2D160DE1091B}" dt="2022-11-22T08:35:37.308" v="10205" actId="255"/>
          <ac:spMkLst>
            <pc:docMk/>
            <pc:sldMk cId="37334174" sldId="266"/>
            <ac:spMk id="8" creationId="{1AC8ABA7-F670-52F7-F293-FD0E28A1A0B1}"/>
          </ac:spMkLst>
        </pc:spChg>
        <pc:picChg chg="add mod">
          <ac:chgData name="Emma Barker" userId="104b63cff7f67389" providerId="LiveId" clId="{694D44D4-9BA4-4A55-9FA3-2D160DE1091B}" dt="2022-11-22T08:05:52.864" v="8470" actId="1076"/>
          <ac:picMkLst>
            <pc:docMk/>
            <pc:sldMk cId="37334174" sldId="266"/>
            <ac:picMk id="7" creationId="{3B6AC2EB-731D-3443-DA5D-DFF5FE66271C}"/>
          </ac:picMkLst>
        </pc:picChg>
      </pc:sldChg>
      <pc:sldChg chg="new del">
        <pc:chgData name="Emma Barker" userId="104b63cff7f67389" providerId="LiveId" clId="{694D44D4-9BA4-4A55-9FA3-2D160DE1091B}" dt="2022-11-22T07:47:34.083" v="8421" actId="2696"/>
        <pc:sldMkLst>
          <pc:docMk/>
          <pc:sldMk cId="2750306080" sldId="266"/>
        </pc:sldMkLst>
      </pc:sldChg>
      <pc:sldChg chg="addSp delSp modSp new mod">
        <pc:chgData name="Emma Barker" userId="104b63cff7f67389" providerId="LiveId" clId="{694D44D4-9BA4-4A55-9FA3-2D160DE1091B}" dt="2022-11-22T09:08:26.500" v="12281" actId="313"/>
        <pc:sldMkLst>
          <pc:docMk/>
          <pc:sldMk cId="569260327" sldId="267"/>
        </pc:sldMkLst>
        <pc:spChg chg="mod">
          <ac:chgData name="Emma Barker" userId="104b63cff7f67389" providerId="LiveId" clId="{694D44D4-9BA4-4A55-9FA3-2D160DE1091B}" dt="2022-11-22T08:36:45.368" v="10318" actId="255"/>
          <ac:spMkLst>
            <pc:docMk/>
            <pc:sldMk cId="569260327" sldId="267"/>
            <ac:spMk id="2" creationId="{2C9F7F70-CE2B-218A-57F2-30F291288F99}"/>
          </ac:spMkLst>
        </pc:spChg>
        <pc:spChg chg="del">
          <ac:chgData name="Emma Barker" userId="104b63cff7f67389" providerId="LiveId" clId="{694D44D4-9BA4-4A55-9FA3-2D160DE1091B}" dt="2022-11-22T08:37:07.964" v="10319" actId="22"/>
          <ac:spMkLst>
            <pc:docMk/>
            <pc:sldMk cId="569260327" sldId="267"/>
            <ac:spMk id="3" creationId="{31137D1B-B30D-B6D3-06DD-9338BEBE821A}"/>
          </ac:spMkLst>
        </pc:spChg>
        <pc:spChg chg="mod">
          <ac:chgData name="Emma Barker" userId="104b63cff7f67389" providerId="LiveId" clId="{694D44D4-9BA4-4A55-9FA3-2D160DE1091B}" dt="2022-11-22T09:08:26.500" v="12281" actId="313"/>
          <ac:spMkLst>
            <pc:docMk/>
            <pc:sldMk cId="569260327" sldId="267"/>
            <ac:spMk id="4" creationId="{F6082E14-ADC6-E961-EAF6-DF13B56120ED}"/>
          </ac:spMkLst>
        </pc:spChg>
        <pc:spChg chg="mod">
          <ac:chgData name="Emma Barker" userId="104b63cff7f67389" providerId="LiveId" clId="{694D44D4-9BA4-4A55-9FA3-2D160DE1091B}" dt="2022-11-22T08:36:06.981" v="10224" actId="20577"/>
          <ac:spMkLst>
            <pc:docMk/>
            <pc:sldMk cId="569260327" sldId="267"/>
            <ac:spMk id="5" creationId="{2F754965-F06B-19E5-1CF2-4F3EF324594D}"/>
          </ac:spMkLst>
        </pc:spChg>
        <pc:spChg chg="add mod">
          <ac:chgData name="Emma Barker" userId="104b63cff7f67389" providerId="LiveId" clId="{694D44D4-9BA4-4A55-9FA3-2D160DE1091B}" dt="2022-11-22T08:42:48.872" v="10630" actId="20577"/>
          <ac:spMkLst>
            <pc:docMk/>
            <pc:sldMk cId="569260327" sldId="267"/>
            <ac:spMk id="9" creationId="{4A298690-EDEE-28D7-D917-05EB76086730}"/>
          </ac:spMkLst>
        </pc:spChg>
        <pc:picChg chg="add mod ord">
          <ac:chgData name="Emma Barker" userId="104b63cff7f67389" providerId="LiveId" clId="{694D44D4-9BA4-4A55-9FA3-2D160DE1091B}" dt="2022-11-22T08:37:27.089" v="10323" actId="14100"/>
          <ac:picMkLst>
            <pc:docMk/>
            <pc:sldMk cId="569260327" sldId="267"/>
            <ac:picMk id="8" creationId="{31483084-7D39-D9F5-1891-9802225B9EAD}"/>
          </ac:picMkLst>
        </pc:picChg>
      </pc:sldChg>
      <pc:sldChg chg="addSp modSp new mod">
        <pc:chgData name="Emma Barker" userId="104b63cff7f67389" providerId="LiveId" clId="{694D44D4-9BA4-4A55-9FA3-2D160DE1091B}" dt="2022-11-22T09:07:58.232" v="12280" actId="14100"/>
        <pc:sldMkLst>
          <pc:docMk/>
          <pc:sldMk cId="528122076" sldId="268"/>
        </pc:sldMkLst>
        <pc:spChg chg="mod">
          <ac:chgData name="Emma Barker" userId="104b63cff7f67389" providerId="LiveId" clId="{694D44D4-9BA4-4A55-9FA3-2D160DE1091B}" dt="2022-11-22T08:44:20.973" v="10680" actId="20577"/>
          <ac:spMkLst>
            <pc:docMk/>
            <pc:sldMk cId="528122076" sldId="268"/>
            <ac:spMk id="5" creationId="{6AC137D7-17EA-737D-3957-CAA16348BD23}"/>
          </ac:spMkLst>
        </pc:spChg>
        <pc:spChg chg="add mod">
          <ac:chgData name="Emma Barker" userId="104b63cff7f67389" providerId="LiveId" clId="{694D44D4-9BA4-4A55-9FA3-2D160DE1091B}" dt="2022-11-22T09:01:43.331" v="11209" actId="20577"/>
          <ac:spMkLst>
            <pc:docMk/>
            <pc:sldMk cId="528122076" sldId="268"/>
            <ac:spMk id="26" creationId="{9A6C3F6D-2A3E-FD68-531B-CAF5BED7B509}"/>
          </ac:spMkLst>
        </pc:spChg>
        <pc:spChg chg="add mod">
          <ac:chgData name="Emma Barker" userId="104b63cff7f67389" providerId="LiveId" clId="{694D44D4-9BA4-4A55-9FA3-2D160DE1091B}" dt="2022-11-22T09:07:58.232" v="12280" actId="14100"/>
          <ac:spMkLst>
            <pc:docMk/>
            <pc:sldMk cId="528122076" sldId="268"/>
            <ac:spMk id="27" creationId="{16936BF2-50B9-5604-272D-7C1BD00DBBA6}"/>
          </ac:spMkLst>
        </pc:spChg>
        <pc:graphicFrameChg chg="add mod modGraphic">
          <ac:chgData name="Emma Barker" userId="104b63cff7f67389" providerId="LiveId" clId="{694D44D4-9BA4-4A55-9FA3-2D160DE1091B}" dt="2022-11-22T08:56:20.624" v="10742" actId="20577"/>
          <ac:graphicFrameMkLst>
            <pc:docMk/>
            <pc:sldMk cId="528122076" sldId="268"/>
            <ac:graphicFrameMk id="7" creationId="{E4FA0AF1-A905-8179-2E78-113730EDD00C}"/>
          </ac:graphicFrameMkLst>
        </pc:graphicFrameChg>
        <pc:picChg chg="add mod">
          <ac:chgData name="Emma Barker" userId="104b63cff7f67389" providerId="LiveId" clId="{694D44D4-9BA4-4A55-9FA3-2D160DE1091B}" dt="2022-11-22T08:46:15.375" v="10693" actId="1076"/>
          <ac:picMkLst>
            <pc:docMk/>
            <pc:sldMk cId="528122076" sldId="268"/>
            <ac:picMk id="9" creationId="{61F1434D-8224-965D-0FEA-01ECCA796076}"/>
          </ac:picMkLst>
        </pc:picChg>
        <pc:picChg chg="add mod">
          <ac:chgData name="Emma Barker" userId="104b63cff7f67389" providerId="LiveId" clId="{694D44D4-9BA4-4A55-9FA3-2D160DE1091B}" dt="2022-11-22T08:48:18.432" v="10695" actId="1076"/>
          <ac:picMkLst>
            <pc:docMk/>
            <pc:sldMk cId="528122076" sldId="268"/>
            <ac:picMk id="11" creationId="{63B084F6-C758-B6AD-8FAE-9018C4053B44}"/>
          </ac:picMkLst>
        </pc:picChg>
        <pc:picChg chg="add mod">
          <ac:chgData name="Emma Barker" userId="104b63cff7f67389" providerId="LiveId" clId="{694D44D4-9BA4-4A55-9FA3-2D160DE1091B}" dt="2022-11-22T08:49:45.050" v="10697" actId="1076"/>
          <ac:picMkLst>
            <pc:docMk/>
            <pc:sldMk cId="528122076" sldId="268"/>
            <ac:picMk id="13" creationId="{688CAF29-AB1B-ACE4-4865-34473B058308}"/>
          </ac:picMkLst>
        </pc:picChg>
        <pc:picChg chg="add mod">
          <ac:chgData name="Emma Barker" userId="104b63cff7f67389" providerId="LiveId" clId="{694D44D4-9BA4-4A55-9FA3-2D160DE1091B}" dt="2022-11-22T08:50:43.416" v="10699" actId="1076"/>
          <ac:picMkLst>
            <pc:docMk/>
            <pc:sldMk cId="528122076" sldId="268"/>
            <ac:picMk id="15" creationId="{36D2FDF4-FAAA-57CC-3638-31B28C63F71F}"/>
          </ac:picMkLst>
        </pc:picChg>
        <pc:picChg chg="add mod">
          <ac:chgData name="Emma Barker" userId="104b63cff7f67389" providerId="LiveId" clId="{694D44D4-9BA4-4A55-9FA3-2D160DE1091B}" dt="2022-11-22T08:51:59.432" v="10703" actId="1076"/>
          <ac:picMkLst>
            <pc:docMk/>
            <pc:sldMk cId="528122076" sldId="268"/>
            <ac:picMk id="17" creationId="{F9F90264-7B43-41FE-0C7B-294233C36C36}"/>
          </ac:picMkLst>
        </pc:picChg>
        <pc:picChg chg="add mod">
          <ac:chgData name="Emma Barker" userId="104b63cff7f67389" providerId="LiveId" clId="{694D44D4-9BA4-4A55-9FA3-2D160DE1091B}" dt="2022-11-22T08:52:50.052" v="10708" actId="1076"/>
          <ac:picMkLst>
            <pc:docMk/>
            <pc:sldMk cId="528122076" sldId="268"/>
            <ac:picMk id="19" creationId="{DC7516A4-2CE2-6387-0CA5-66682E983083}"/>
          </ac:picMkLst>
        </pc:picChg>
        <pc:picChg chg="add mod">
          <ac:chgData name="Emma Barker" userId="104b63cff7f67389" providerId="LiveId" clId="{694D44D4-9BA4-4A55-9FA3-2D160DE1091B}" dt="2022-11-22T08:53:38.599" v="10712" actId="1076"/>
          <ac:picMkLst>
            <pc:docMk/>
            <pc:sldMk cId="528122076" sldId="268"/>
            <ac:picMk id="21" creationId="{F71691D8-79B5-1A34-3A6D-0A1051AD5D96}"/>
          </ac:picMkLst>
        </pc:picChg>
        <pc:picChg chg="add mod">
          <ac:chgData name="Emma Barker" userId="104b63cff7f67389" providerId="LiveId" clId="{694D44D4-9BA4-4A55-9FA3-2D160DE1091B}" dt="2022-11-22T08:55:05.877" v="10714" actId="1076"/>
          <ac:picMkLst>
            <pc:docMk/>
            <pc:sldMk cId="528122076" sldId="268"/>
            <ac:picMk id="23" creationId="{D8AA2C27-DB4D-5AA0-58BA-B71F71C9B203}"/>
          </ac:picMkLst>
        </pc:picChg>
        <pc:picChg chg="add mod">
          <ac:chgData name="Emma Barker" userId="104b63cff7f67389" providerId="LiveId" clId="{694D44D4-9BA4-4A55-9FA3-2D160DE1091B}" dt="2022-11-22T08:55:45.671" v="10717" actId="14100"/>
          <ac:picMkLst>
            <pc:docMk/>
            <pc:sldMk cId="528122076" sldId="268"/>
            <ac:picMk id="25" creationId="{39C0B020-D971-6DA6-3302-F46AC12C28E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80CD3-2410-44C5-8433-DB5FC490F6D0}" type="datetimeFigureOut">
              <a:rPr lang="en-US" smtClean="0"/>
              <a:t>2/2/2023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6914D3-D8DC-4955-BA64-A520C460A50F}" type="slidenum">
              <a:rPr lang="en-US" smtClean="0"/>
              <a:t>‹#›</a:t>
            </a:fld>
            <a:endParaRPr lang="en-US"/>
          </a:p>
        </p:txBody>
      </p:sp>
    </p:spTree>
    <p:extLst>
      <p:ext uri="{BB962C8B-B14F-4D97-AF65-F5344CB8AC3E}">
        <p14:creationId xmlns:p14="http://schemas.microsoft.com/office/powerpoint/2010/main" val="1164368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3695700"/>
            <a:ext cx="10058400" cy="1470025"/>
          </a:xfrm>
        </p:spPr>
        <p:txBody>
          <a:bodyPr>
            <a:noAutofit/>
          </a:bodyPr>
          <a:lstStyle>
            <a:lvl1pPr algn="l">
              <a:defRPr sz="7200">
                <a:solidFill>
                  <a:schemeClr val="tx2"/>
                </a:solidFill>
                <a:latin typeface="Times New Roman" panose="02020603050405020304" pitchFamily="18" charset="0"/>
                <a:cs typeface="Times New Roman" panose="02020603050405020304" pitchFamily="18" charset="0"/>
              </a:defRPr>
            </a:lvl1pPr>
          </a:lstStyle>
          <a:p>
            <a:r>
              <a:rPr lang="en-US" dirty="0"/>
              <a:t>Title of the presentation</a:t>
            </a:r>
          </a:p>
        </p:txBody>
      </p:sp>
      <p:grpSp>
        <p:nvGrpSpPr>
          <p:cNvPr id="7" name="Group 2"/>
          <p:cNvGrpSpPr/>
          <p:nvPr userDrawn="1"/>
        </p:nvGrpSpPr>
        <p:grpSpPr>
          <a:xfrm>
            <a:off x="0" y="7601096"/>
            <a:ext cx="18288000" cy="2685904"/>
            <a:chOff x="0" y="0"/>
            <a:chExt cx="6186311" cy="908565"/>
          </a:xfrm>
          <a:solidFill>
            <a:schemeClr val="tx2"/>
          </a:solidFill>
        </p:grpSpPr>
        <p:sp>
          <p:nvSpPr>
            <p:cNvPr id="8" name="Freeform 3"/>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grpFill/>
          </p:spPr>
        </p:sp>
      </p:grpSp>
      <p:sp>
        <p:nvSpPr>
          <p:cNvPr id="11" name="Subtitle 2"/>
          <p:cNvSpPr>
            <a:spLocks noGrp="1"/>
          </p:cNvSpPr>
          <p:nvPr>
            <p:ph type="subTitle" idx="1" hasCustomPrompt="1"/>
          </p:nvPr>
        </p:nvSpPr>
        <p:spPr>
          <a:xfrm>
            <a:off x="990600" y="8647032"/>
            <a:ext cx="10058400" cy="594031"/>
          </a:xfrm>
        </p:spPr>
        <p:txBody>
          <a:bodyPr>
            <a:noAutofit/>
          </a:bodyPr>
          <a:lstStyle>
            <a:lvl1pPr marL="0" indent="0" algn="l">
              <a:buNone/>
              <a:defRPr sz="3600" b="1">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&amp; 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644"/>
            <a:ext cx="5843067" cy="1225847"/>
          </a:xfrm>
          <a:prstGeom prst="rect">
            <a:avLst/>
          </a:prstGeom>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11734800" y="6743700"/>
            <a:ext cx="6553200" cy="3545006"/>
          </a:xfrm>
          <a:prstGeom prst="rect">
            <a:avLst/>
          </a:prstGeom>
        </p:spPr>
      </p:pic>
      <p:pic>
        <p:nvPicPr>
          <p:cNvPr id="14" name="Picture 13"/>
          <p:cNvPicPr/>
          <p:nvPr userDrawn="1"/>
        </p:nvPicPr>
        <p:blipFill rotWithShape="1">
          <a:blip r:embed="rId4" cstate="print">
            <a:extLst>
              <a:ext uri="{28A0092B-C50C-407E-A947-70E740481C1C}">
                <a14:useLocalDpi xmlns:a14="http://schemas.microsoft.com/office/drawing/2010/main" val="0"/>
              </a:ext>
            </a:extLst>
          </a:blip>
          <a:srcRect l="2819" t="20436" r="-2819" b="18256"/>
          <a:stretch/>
        </p:blipFill>
        <p:spPr>
          <a:xfrm>
            <a:off x="15392400" y="-8115"/>
            <a:ext cx="3057525" cy="18901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4200" y="2064874"/>
            <a:ext cx="2057400" cy="5851525"/>
          </a:xfrm>
        </p:spPr>
        <p:txBody>
          <a:bodyPr vert="eaVert"/>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0" y="2064874"/>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0" y="0"/>
            <a:ext cx="847771" cy="847771"/>
            <a:chOff x="0" y="0"/>
            <a:chExt cx="1913890" cy="1913890"/>
          </a:xfrm>
          <a:solidFill>
            <a:schemeClr val="accent1"/>
          </a:solidFill>
        </p:grpSpPr>
        <p:sp>
          <p:nvSpPr>
            <p:cNvPr id="12"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424746"/>
            <a:ext cx="8229600" cy="1143000"/>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idx="1"/>
          </p:nvPr>
        </p:nvSpPr>
        <p:spPr>
          <a:xfrm>
            <a:off x="990600" y="2781300"/>
            <a:ext cx="16306800" cy="61722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grpSp>
        <p:nvGrpSpPr>
          <p:cNvPr id="9" name="Group 2"/>
          <p:cNvGrpSpPr/>
          <p:nvPr userDrawn="1"/>
        </p:nvGrpSpPr>
        <p:grpSpPr>
          <a:xfrm>
            <a:off x="3412" y="0"/>
            <a:ext cx="18288000" cy="847771"/>
            <a:chOff x="0" y="0"/>
            <a:chExt cx="6186311" cy="286777"/>
          </a:xfrm>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1" name="Group 4"/>
          <p:cNvGrpSpPr/>
          <p:nvPr userDrawn="1"/>
        </p:nvGrpSpPr>
        <p:grpSpPr>
          <a:xfrm>
            <a:off x="0" y="-4786"/>
            <a:ext cx="847771" cy="847771"/>
            <a:chOff x="1" y="-10805"/>
            <a:chExt cx="1913890" cy="1913890"/>
          </a:xfrm>
        </p:grpSpPr>
        <p:sp>
          <p:nvSpPr>
            <p:cNvPr id="12" name="Freeform 5"/>
            <p:cNvSpPr/>
            <p:nvPr/>
          </p:nvSpPr>
          <p:spPr>
            <a:xfrm>
              <a:off x="1" y="-10805"/>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a:ln>
              <a:solidFill>
                <a:schemeClr val="accent1"/>
              </a:solidFill>
            </a:ln>
          </p:spPr>
        </p:sp>
      </p:grpSp>
      <p:sp>
        <p:nvSpPr>
          <p:cNvPr id="19" name="Text Placeholder 18"/>
          <p:cNvSpPr>
            <a:spLocks noGrp="1"/>
          </p:cNvSpPr>
          <p:nvPr>
            <p:ph type="body" sz="quarter" idx="10" hasCustomPrompt="1"/>
          </p:nvPr>
        </p:nvSpPr>
        <p:spPr>
          <a:xfrm>
            <a:off x="990600" y="114300"/>
            <a:ext cx="9448800" cy="609600"/>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21" name="Text Placeholder 20"/>
          <p:cNvSpPr>
            <a:spLocks noGrp="1"/>
          </p:cNvSpPr>
          <p:nvPr>
            <p:ph type="body" sz="quarter" idx="11" hasCustomPrompt="1"/>
          </p:nvPr>
        </p:nvSpPr>
        <p:spPr>
          <a:xfrm>
            <a:off x="-10236" y="-30778"/>
            <a:ext cx="832513" cy="847771"/>
          </a:xfrm>
        </p:spPr>
        <p:txBody>
          <a:bodyPr>
            <a:noAutofit/>
          </a:bodyPr>
          <a:lstStyle>
            <a:lvl1pPr marL="0" indent="0">
              <a:buNone/>
              <a:defRPr sz="18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(I,II)</a:t>
            </a:r>
          </a:p>
        </p:txBody>
      </p:sp>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3"/>
          <p:cNvSpPr/>
          <p:nvPr userDrawn="1"/>
        </p:nvSpPr>
        <p:spPr>
          <a:xfrm>
            <a:off x="0" y="-14216"/>
            <a:ext cx="18288000" cy="8801100"/>
          </a:xfrm>
          <a:custGeom>
            <a:avLst/>
            <a:gdLst/>
            <a:ahLst/>
            <a:cxnLst/>
            <a:rect l="l" t="t" r="r" b="b"/>
            <a:pathLst>
              <a:path w="6186311" h="2593322">
                <a:moveTo>
                  <a:pt x="0" y="0"/>
                </a:moveTo>
                <a:lnTo>
                  <a:pt x="6186311" y="0"/>
                </a:lnTo>
                <a:lnTo>
                  <a:pt x="6186311" y="2593322"/>
                </a:lnTo>
                <a:lnTo>
                  <a:pt x="0" y="2593322"/>
                </a:lnTo>
                <a:close/>
              </a:path>
            </a:pathLst>
          </a:custGeom>
          <a:solidFill>
            <a:schemeClr val="tx2">
              <a:lumMod val="20000"/>
              <a:lumOff val="80000"/>
            </a:schemeClr>
          </a:solidFill>
        </p:spPr>
      </p:sp>
      <p:sp>
        <p:nvSpPr>
          <p:cNvPr id="2" name="Title 1"/>
          <p:cNvSpPr>
            <a:spLocks noGrp="1"/>
          </p:cNvSpPr>
          <p:nvPr>
            <p:ph type="title" hasCustomPrompt="1"/>
          </p:nvPr>
        </p:nvSpPr>
        <p:spPr>
          <a:xfrm>
            <a:off x="845496" y="3705296"/>
            <a:ext cx="7772400" cy="1362075"/>
          </a:xfrm>
        </p:spPr>
        <p:txBody>
          <a:bodyPr anchor="t">
            <a:noAutofit/>
          </a:bodyPr>
          <a:lstStyle>
            <a:lvl1pPr algn="l">
              <a:defRPr sz="4400" b="1" cap="all" baseline="0">
                <a:solidFill>
                  <a:schemeClr val="tx2"/>
                </a:solidFill>
                <a:latin typeface="Times New Roman" panose="02020603050405020304" pitchFamily="18" charset="0"/>
                <a:cs typeface="Times New Roman" panose="02020603050405020304" pitchFamily="18" charset="0"/>
              </a:defRPr>
            </a:lvl1pPr>
          </a:lstStyle>
          <a:p>
            <a:r>
              <a:rPr lang="en-US" dirty="0"/>
              <a:t>Section Title &amp; Main Topics</a:t>
            </a:r>
          </a:p>
        </p:txBody>
      </p:sp>
      <p:grpSp>
        <p:nvGrpSpPr>
          <p:cNvPr id="14" name="Group 4"/>
          <p:cNvGrpSpPr/>
          <p:nvPr userDrawn="1"/>
        </p:nvGrpSpPr>
        <p:grpSpPr>
          <a:xfrm>
            <a:off x="0" y="0"/>
            <a:ext cx="847771" cy="847771"/>
            <a:chOff x="0" y="0"/>
            <a:chExt cx="1913890" cy="1913890"/>
          </a:xfrm>
          <a:solidFill>
            <a:schemeClr val="tx2"/>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a:ln>
              <a:solidFill>
                <a:schemeClr val="tx2"/>
              </a:solidFill>
            </a:ln>
          </p:spPr>
        </p:sp>
      </p:grpSp>
      <p:sp>
        <p:nvSpPr>
          <p:cNvPr id="3" name="Text Placeholder 2"/>
          <p:cNvSpPr>
            <a:spLocks noGrp="1"/>
          </p:cNvSpPr>
          <p:nvPr>
            <p:ph type="body" idx="1" hasCustomPrompt="1"/>
          </p:nvPr>
        </p:nvSpPr>
        <p:spPr>
          <a:xfrm>
            <a:off x="9571" y="26216"/>
            <a:ext cx="838200" cy="795337"/>
          </a:xfrm>
        </p:spPr>
        <p:txBody>
          <a:bodyPr anchor="b">
            <a:noAutofit/>
          </a:bodyPr>
          <a:lstStyle>
            <a:lvl1pPr marL="0" indent="0">
              <a:buNone/>
              <a:defRPr sz="1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Number</a:t>
            </a:r>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6471" y="-14216"/>
            <a:ext cx="8801100" cy="8801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7220" y="1790699"/>
            <a:ext cx="13027925" cy="774329"/>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sz="half" idx="1"/>
          </p:nvPr>
        </p:nvSpPr>
        <p:spPr>
          <a:xfrm>
            <a:off x="2362200" y="2857500"/>
            <a:ext cx="6019800" cy="5791201"/>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372600" y="2840155"/>
            <a:ext cx="6042546" cy="5825889"/>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3" name="Group 4"/>
          <p:cNvGrpSpPr/>
          <p:nvPr userDrawn="1"/>
        </p:nvGrpSpPr>
        <p:grpSpPr>
          <a:xfrm>
            <a:off x="0" y="-7393"/>
            <a:ext cx="847771" cy="847771"/>
            <a:chOff x="89115" y="-2511063"/>
            <a:chExt cx="1913890" cy="1913890"/>
          </a:xfrm>
        </p:grpSpPr>
        <p:sp>
          <p:nvSpPr>
            <p:cNvPr id="14" name="Freeform 5"/>
            <p:cNvSpPr/>
            <p:nvPr/>
          </p:nvSpPr>
          <p:spPr>
            <a:xfrm>
              <a:off x="89115" y="-2511063"/>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6" name="Text Placeholder 15"/>
          <p:cNvSpPr>
            <a:spLocks noGrp="1"/>
          </p:cNvSpPr>
          <p:nvPr>
            <p:ph type="body" sz="quarter" idx="10"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8" name="Text Placeholder 17"/>
          <p:cNvSpPr>
            <a:spLocks noGrp="1"/>
          </p:cNvSpPr>
          <p:nvPr>
            <p:ph type="body" sz="quarter" idx="11"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8756" y="1399428"/>
            <a:ext cx="8229600" cy="1143000"/>
          </a:xfrm>
        </p:spPr>
        <p:txBody>
          <a:bodyPr/>
          <a:lstStyle>
            <a:lvl1pPr>
              <a:defRPr baseline="0">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Text Placeholder 2"/>
          <p:cNvSpPr>
            <a:spLocks noGrp="1"/>
          </p:cNvSpPr>
          <p:nvPr>
            <p:ph type="body" idx="1"/>
          </p:nvPr>
        </p:nvSpPr>
        <p:spPr>
          <a:xfrm>
            <a:off x="1727718" y="3070359"/>
            <a:ext cx="6859137"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28856" y="4000500"/>
            <a:ext cx="6858000"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76068" y="3094085"/>
            <a:ext cx="6851176"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276068" y="4000500"/>
            <a:ext cx="6851176"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2"/>
          <p:cNvGrpSpPr/>
          <p:nvPr userDrawn="1"/>
        </p:nvGrpSpPr>
        <p:grpSpPr>
          <a:xfrm>
            <a:off x="0" y="0"/>
            <a:ext cx="18288000" cy="847771"/>
            <a:chOff x="0" y="0"/>
            <a:chExt cx="6186311" cy="286777"/>
          </a:xfrm>
          <a:solidFill>
            <a:schemeClr val="tx2"/>
          </a:solidFill>
        </p:grpSpPr>
        <p:sp>
          <p:nvSpPr>
            <p:cNvPr id="13"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4" name="Group 4"/>
          <p:cNvGrpSpPr/>
          <p:nvPr userDrawn="1"/>
        </p:nvGrpSpPr>
        <p:grpSpPr>
          <a:xfrm>
            <a:off x="0" y="0"/>
            <a:ext cx="847771" cy="847771"/>
            <a:chOff x="0" y="0"/>
            <a:chExt cx="1913890" cy="1913890"/>
          </a:xfrm>
          <a:solidFill>
            <a:schemeClr val="accent1"/>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6"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7"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defRPr>
            </a:lvl1pPr>
          </a:lstStyle>
          <a:p>
            <a:pPr lvl="0"/>
            <a:r>
              <a:rPr lang="en-US" dirty="0"/>
              <a:t>Number (I, II)</a:t>
            </a:r>
          </a:p>
        </p:txBody>
      </p:sp>
      <p:pic>
        <p:nvPicPr>
          <p:cNvPr id="18" name="Picture 17"/>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4"/>
          <p:cNvGrpSpPr/>
          <p:nvPr userDrawn="1"/>
        </p:nvGrpSpPr>
        <p:grpSpPr>
          <a:xfrm>
            <a:off x="0" y="7666388"/>
            <a:ext cx="18288000" cy="2685904"/>
            <a:chOff x="0" y="0"/>
            <a:chExt cx="6186311" cy="908565"/>
          </a:xfrm>
          <a:solidFill>
            <a:schemeClr val="accent6">
              <a:lumMod val="40000"/>
              <a:lumOff val="60000"/>
            </a:schemeClr>
          </a:solidFill>
        </p:grpSpPr>
        <p:sp>
          <p:nvSpPr>
            <p:cNvPr id="15" name="Freeform 5"/>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solidFill>
              <a:schemeClr val="accent1">
                <a:lumMod val="20000"/>
                <a:lumOff val="80000"/>
              </a:schemeClr>
            </a:solidFill>
          </p:spPr>
        </p:sp>
      </p:grpSp>
      <p:sp>
        <p:nvSpPr>
          <p:cNvPr id="16" name="TextBox 6"/>
          <p:cNvSpPr txBox="1"/>
          <p:nvPr userDrawn="1"/>
        </p:nvSpPr>
        <p:spPr>
          <a:xfrm>
            <a:off x="4343400" y="7934526"/>
            <a:ext cx="10012654" cy="2149627"/>
          </a:xfrm>
          <a:prstGeom prst="rect">
            <a:avLst/>
          </a:prstGeom>
        </p:spPr>
        <p:txBody>
          <a:bodyPr wrap="square" lIns="0" tIns="0" rIns="0" bIns="0" rtlCol="0" anchor="t">
            <a:spAutoFit/>
          </a:bodyPr>
          <a:lstStyle/>
          <a:p>
            <a:pPr>
              <a:lnSpc>
                <a:spcPct val="150000"/>
              </a:lnSpc>
            </a:pPr>
            <a:r>
              <a:rPr lang="en-US" sz="2400" i="1" dirty="0">
                <a:solidFill>
                  <a:schemeClr val="tx2"/>
                </a:solidFill>
                <a:latin typeface="Times New Roman" panose="02020603050405020304" pitchFamily="18" charset="0"/>
                <a:cs typeface="Times New Roman" panose="02020603050405020304" pitchFamily="18" charset="0"/>
              </a:rPr>
              <a:t>“</a:t>
            </a:r>
            <a:r>
              <a:rPr lang="en-GB" sz="2400" i="1" dirty="0">
                <a:solidFill>
                  <a:schemeClr val="tx2"/>
                </a:solidFill>
                <a:latin typeface="Times New Roman" panose="02020603050405020304" pitchFamily="18" charset="0"/>
                <a:cs typeface="Times New Roman" panose="02020603050405020304" pitchFamily="18" charset="0"/>
              </a:rPr>
              <a:t>This project has been funded with support from the European Commission.</a:t>
            </a:r>
            <a:endParaRPr lang="en-US" sz="2400" i="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GB" sz="2400" i="1" dirty="0">
                <a:solidFill>
                  <a:schemeClr val="tx2"/>
                </a:solidFill>
                <a:latin typeface="Times New Roman" panose="02020603050405020304" pitchFamily="18" charset="0"/>
                <a:cs typeface="Times New Roman" panose="02020603050405020304" pitchFamily="18" charset="0"/>
              </a:rPr>
              <a:t>This publication reflects the views only of the author, and the Commission cannot be held responsible for any use which may be made of the information contained therein.”</a:t>
            </a:r>
            <a:endParaRPr lang="en-US" sz="2400" i="1" dirty="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7" y="8622210"/>
            <a:ext cx="3805441" cy="798363"/>
          </a:xfrm>
          <a:prstGeom prst="rect">
            <a:avLst/>
          </a:prstGeom>
        </p:spPr>
      </p:pic>
      <p:sp>
        <p:nvSpPr>
          <p:cNvPr id="17" name="TextBox 2"/>
          <p:cNvSpPr txBox="1"/>
          <p:nvPr userDrawn="1"/>
        </p:nvSpPr>
        <p:spPr>
          <a:xfrm>
            <a:off x="3429000" y="3030161"/>
            <a:ext cx="10592755" cy="3877985"/>
          </a:xfrm>
          <a:prstGeom prst="rect">
            <a:avLst/>
          </a:prstGeom>
        </p:spPr>
        <p:txBody>
          <a:bodyPr lIns="0" tIns="0" rIns="0" bIns="0" rtlCol="0" anchor="t">
            <a:spAutoFit/>
          </a:bodyPr>
          <a:lstStyle/>
          <a:p>
            <a:pPr algn="ctr">
              <a:lnSpc>
                <a:spcPct val="100000"/>
              </a:lnSpc>
            </a:pPr>
            <a:r>
              <a:rPr lang="en-US" sz="9600" spc="279" dirty="0">
                <a:solidFill>
                  <a:schemeClr val="tx2"/>
                </a:solidFill>
                <a:latin typeface="Times New Roman" panose="02020603050405020304" pitchFamily="18" charset="0"/>
                <a:cs typeface="Times New Roman" panose="02020603050405020304" pitchFamily="18" charset="0"/>
              </a:rPr>
              <a:t>Thank you for your attention!</a:t>
            </a:r>
          </a:p>
          <a:p>
            <a:pPr algn="ctr">
              <a:lnSpc>
                <a:spcPct val="100000"/>
              </a:lnSpc>
            </a:pPr>
            <a:endParaRPr lang="en-US" sz="6000" spc="279" dirty="0">
              <a:solidFill>
                <a:srgbClr val="831626"/>
              </a:solidFill>
              <a:latin typeface="Trebuchet MS" panose="020B0603020202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09688" cy="128084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2035" y="48715"/>
            <a:ext cx="1181100" cy="1181100"/>
          </a:xfrm>
          <a:prstGeom prst="rect">
            <a:avLst/>
          </a:prstGeom>
        </p:spPr>
      </p:pic>
      <p:grpSp>
        <p:nvGrpSpPr>
          <p:cNvPr id="9" name="Group 8"/>
          <p:cNvGrpSpPr/>
          <p:nvPr userDrawn="1"/>
        </p:nvGrpSpPr>
        <p:grpSpPr>
          <a:xfrm>
            <a:off x="-6711" y="-48715"/>
            <a:ext cx="18001156" cy="1288481"/>
            <a:chOff x="-6711" y="-48715"/>
            <a:chExt cx="18001156" cy="1288481"/>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033" y="343773"/>
              <a:ext cx="1690688" cy="690129"/>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530969" y="185847"/>
              <a:ext cx="1490786" cy="1053919"/>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840200" y="137912"/>
              <a:ext cx="1154245" cy="1101854"/>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1" y="-48715"/>
              <a:ext cx="1309688" cy="1280840"/>
            </a:xfrm>
            <a:prstGeom prst="rect">
              <a:avLst/>
            </a:prstGeom>
          </p:spPr>
        </p:pic>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324" y="0"/>
              <a:ext cx="1181100" cy="1181100"/>
            </a:xfrm>
            <a:prstGeom prst="rect">
              <a:avLst/>
            </a:prstGeom>
          </p:spPr>
        </p:pic>
      </p:grpSp>
      <p:pic>
        <p:nvPicPr>
          <p:cNvPr id="32" name="Picture 31"/>
          <p:cNvPicPr/>
          <p:nvPr userDrawn="1"/>
        </p:nvPicPr>
        <p:blipFill rotWithShape="1">
          <a:blip r:embed="rId8" cstate="print">
            <a:extLst>
              <a:ext uri="{28A0092B-C50C-407E-A947-70E740481C1C}">
                <a14:useLocalDpi xmlns:a14="http://schemas.microsoft.com/office/drawing/2010/main" val="0"/>
              </a:ext>
            </a:extLst>
          </a:blip>
          <a:srcRect l="2819" t="20436" r="-2819" b="18256"/>
          <a:stretch/>
        </p:blipFill>
        <p:spPr>
          <a:xfrm>
            <a:off x="16154400" y="8201396"/>
            <a:ext cx="2295525" cy="12424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400300"/>
            <a:ext cx="3008313" cy="1162050"/>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528050" y="240030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10200" y="3562350"/>
            <a:ext cx="3008313" cy="4691063"/>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2" name="Group 4"/>
          <p:cNvGrpSpPr/>
          <p:nvPr userDrawn="1"/>
        </p:nvGrpSpPr>
        <p:grpSpPr>
          <a:xfrm>
            <a:off x="0" y="0"/>
            <a:ext cx="847771" cy="847771"/>
            <a:chOff x="27495" y="-1889994"/>
            <a:chExt cx="1913890" cy="1913890"/>
          </a:xfrm>
        </p:grpSpPr>
        <p:sp>
          <p:nvSpPr>
            <p:cNvPr id="13" name="Freeform 5"/>
            <p:cNvSpPr/>
            <p:nvPr/>
          </p:nvSpPr>
          <p:spPr>
            <a:xfrm>
              <a:off x="27495" y="-1889994"/>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6664325"/>
            <a:ext cx="5486400" cy="566738"/>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6324600" y="2476500"/>
            <a:ext cx="5486400" cy="4114800"/>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24600" y="7231063"/>
            <a:ext cx="5486400" cy="804862"/>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a:solidFill>
            <a:schemeClr val="tx2"/>
          </a:solidFill>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2" name="Group 4"/>
          <p:cNvGrpSpPr/>
          <p:nvPr userDrawn="1"/>
        </p:nvGrpSpPr>
        <p:grpSpPr>
          <a:xfrm>
            <a:off x="0" y="0"/>
            <a:ext cx="847771" cy="847771"/>
            <a:chOff x="0" y="0"/>
            <a:chExt cx="1913890" cy="1913890"/>
          </a:xfrm>
          <a:solidFill>
            <a:schemeClr val="accent1"/>
          </a:solidFill>
        </p:grpSpPr>
        <p:sp>
          <p:nvSpPr>
            <p:cNvPr id="13"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0" y="2079659"/>
            <a:ext cx="8229600" cy="114300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953000" y="3405221"/>
            <a:ext cx="8229600" cy="4525963"/>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1" y="-2118"/>
            <a:ext cx="847771" cy="847771"/>
            <a:chOff x="-2" y="-1395307"/>
            <a:chExt cx="1913890" cy="1913890"/>
          </a:xfrm>
        </p:grpSpPr>
        <p:sp>
          <p:nvSpPr>
            <p:cNvPr id="12" name="Freeform 5"/>
            <p:cNvSpPr/>
            <p:nvPr/>
          </p:nvSpPr>
          <p:spPr>
            <a:xfrm>
              <a:off x="-2" y="-139530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DDPoYOQYfM&amp;t=7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iagJnvy6lL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ikihow.tech/Add-Participants-to-the-Breakout-Room-in-Zoo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edu.google.com/intl/ALL_uk/for-educators/product-guides/classroom/?modal_active=non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rtl="0"/>
            <a:r>
              <a:rPr lang="en-US" dirty="0"/>
              <a:t>Modulul 1:</a:t>
            </a:r>
            <a:br>
              <a:rPr lang="en-US" dirty="0"/>
            </a:br>
            <a:r>
              <a:rPr lang="en-US" dirty="0" err="1"/>
              <a:t>Platforme</a:t>
            </a:r>
            <a:r>
              <a:rPr lang="en-US" dirty="0"/>
              <a:t> de predare</a:t>
            </a:r>
          </a:p>
        </p:txBody>
      </p:sp>
      <p:sp>
        <p:nvSpPr>
          <p:cNvPr id="3" name="Subtitle 2"/>
          <p:cNvSpPr>
            <a:spLocks noGrp="1"/>
          </p:cNvSpPr>
          <p:nvPr>
            <p:ph type="subTitle" idx="1"/>
          </p:nvPr>
        </p:nvSpPr>
        <p:spPr>
          <a:xfrm>
            <a:off x="1295400" y="8267700"/>
            <a:ext cx="10058400" cy="1447800"/>
          </a:xfrm>
        </p:spPr>
        <p:txBody>
          <a:bodyPr/>
          <a:lstStyle/>
          <a:p>
            <a:pPr algn="l" rtl="0"/>
            <a:r>
              <a:rPr lang="en-US" dirty="0" err="1"/>
              <a:t>Eurospeak</a:t>
            </a:r>
            <a:r>
              <a:rPr lang="en-US" dirty="0"/>
              <a:t> LMT</a:t>
            </a:r>
          </a:p>
          <a:p>
            <a:pPr algn="l" rtl="0"/>
            <a:r>
              <a:rPr lang="en-US" dirty="0"/>
              <a:t>noiembrie2022</a:t>
            </a:r>
          </a:p>
        </p:txBody>
      </p:sp>
    </p:spTree>
    <p:extLst>
      <p:ext uri="{BB962C8B-B14F-4D97-AF65-F5344CB8AC3E}">
        <p14:creationId xmlns:p14="http://schemas.microsoft.com/office/powerpoint/2010/main" val="79263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2206-C91B-F0F9-C7E3-CC4C7527B923}"/>
              </a:ext>
            </a:extLst>
          </p:cNvPr>
          <p:cNvSpPr>
            <a:spLocks noGrp="1"/>
          </p:cNvSpPr>
          <p:nvPr>
            <p:ph type="title"/>
          </p:nvPr>
        </p:nvSpPr>
        <p:spPr>
          <a:xfrm>
            <a:off x="5029200" y="2198482"/>
            <a:ext cx="8229600" cy="1143000"/>
          </a:xfrm>
        </p:spPr>
        <p:txBody>
          <a:bodyPr>
            <a:normAutofit fontScale="90000"/>
          </a:bodyPr>
          <a:lstStyle/>
          <a:p>
            <a:pPr algn="l" rtl="0"/>
            <a:r>
              <a:rPr lang="en-GB" dirty="0"/>
              <a:t>Ce este echipele Microsoft?</a:t>
            </a:r>
            <a:br>
              <a:rPr lang="en-GB" dirty="0"/>
            </a:br>
            <a:br>
              <a:rPr lang="en-GB" dirty="0"/>
            </a:br>
            <a:r>
              <a:rPr lang="en-GB" sz="2700" dirty="0"/>
              <a:t>Citiți textul de mai jos, fiecare propoziție are două cuvinte opționale - pe măsură ce citiți, alegeți cel mai potrivit cuvânt.</a:t>
            </a:r>
          </a:p>
        </p:txBody>
      </p:sp>
      <p:sp>
        <p:nvSpPr>
          <p:cNvPr id="4" name="Text Placeholder 3">
            <a:extLst>
              <a:ext uri="{FF2B5EF4-FFF2-40B4-BE49-F238E27FC236}">
                <a16:creationId xmlns:a16="http://schemas.microsoft.com/office/drawing/2014/main" id="{E4921F39-75C8-ACC1-822C-D6A11A9088AE}"/>
              </a:ext>
            </a:extLst>
          </p:cNvPr>
          <p:cNvSpPr>
            <a:spLocks noGrp="1"/>
          </p:cNvSpPr>
          <p:nvPr>
            <p:ph type="body" sz="quarter" idx="13"/>
          </p:nvPr>
        </p:nvSpPr>
        <p:spPr/>
        <p:txBody>
          <a:bodyPr/>
          <a:lstStyle/>
          <a:p>
            <a:pPr algn="l" rtl="0"/>
            <a:r>
              <a:rPr lang="en-GB" dirty="0"/>
              <a:t>Echipe Microsoft:</a:t>
            </a:r>
          </a:p>
        </p:txBody>
      </p:sp>
      <p:sp>
        <p:nvSpPr>
          <p:cNvPr id="5" name="Text Placeholder 4">
            <a:extLst>
              <a:ext uri="{FF2B5EF4-FFF2-40B4-BE49-F238E27FC236}">
                <a16:creationId xmlns:a16="http://schemas.microsoft.com/office/drawing/2014/main" id="{DBD30B9E-2F0F-E167-5AAD-0E6D1C744957}"/>
              </a:ext>
            </a:extLst>
          </p:cNvPr>
          <p:cNvSpPr>
            <a:spLocks noGrp="1"/>
          </p:cNvSpPr>
          <p:nvPr>
            <p:ph type="body" sz="quarter" idx="14"/>
          </p:nvPr>
        </p:nvSpPr>
        <p:spPr/>
        <p:txBody>
          <a:bodyPr/>
          <a:lstStyle/>
          <a:p>
            <a:pPr algn="l" rtl="0"/>
            <a:r>
              <a:rPr lang="en-GB" sz="2600" dirty="0"/>
              <a:t>9</a:t>
            </a:r>
          </a:p>
        </p:txBody>
      </p:sp>
      <p:pic>
        <p:nvPicPr>
          <p:cNvPr id="7" name="Picture 6">
            <a:extLst>
              <a:ext uri="{FF2B5EF4-FFF2-40B4-BE49-F238E27FC236}">
                <a16:creationId xmlns:a16="http://schemas.microsoft.com/office/drawing/2014/main" id="{3B6AC2EB-731D-3443-DA5D-DFF5FE66271C}"/>
              </a:ext>
            </a:extLst>
          </p:cNvPr>
          <p:cNvPicPr>
            <a:picLocks noChangeAspect="1"/>
          </p:cNvPicPr>
          <p:nvPr/>
        </p:nvPicPr>
        <p:blipFill>
          <a:blip r:embed="rId2"/>
          <a:stretch>
            <a:fillRect/>
          </a:stretch>
        </p:blipFill>
        <p:spPr>
          <a:xfrm>
            <a:off x="1828800" y="1409153"/>
            <a:ext cx="2758679" cy="2568163"/>
          </a:xfrm>
          <a:prstGeom prst="rect">
            <a:avLst/>
          </a:prstGeom>
        </p:spPr>
      </p:pic>
      <p:sp>
        <p:nvSpPr>
          <p:cNvPr id="8" name="TextBox 7">
            <a:extLst>
              <a:ext uri="{FF2B5EF4-FFF2-40B4-BE49-F238E27FC236}">
                <a16:creationId xmlns:a16="http://schemas.microsoft.com/office/drawing/2014/main" id="{1AC8ABA7-F670-52F7-F293-FD0E28A1A0B1}"/>
              </a:ext>
            </a:extLst>
          </p:cNvPr>
          <p:cNvSpPr txBox="1"/>
          <p:nvPr/>
        </p:nvSpPr>
        <p:spPr>
          <a:xfrm>
            <a:off x="1828800" y="5143500"/>
            <a:ext cx="14706600" cy="4001095"/>
          </a:xfrm>
          <a:prstGeom prst="rect">
            <a:avLst/>
          </a:prstGeom>
          <a:noFill/>
        </p:spPr>
        <p:txBody>
          <a:bodyPr wrap="square" rtlCol="0">
            <a:spAutoFit/>
          </a:bodyPr>
          <a:lstStyle/>
          <a:p>
            <a:pPr algn="l" rtl="0"/>
            <a:r>
              <a:rPr lang="en-GB" sz="2400" dirty="0">
                <a:latin typeface="Times New Roman" panose="02020603050405020304" pitchFamily="18" charset="0"/>
                <a:cs typeface="Times New Roman" panose="02020603050405020304" pitchFamily="18" charset="0"/>
              </a:rPr>
              <a:t>Echipele Microsoft fac parte din Office 1.</a:t>
            </a:r>
            <a:r>
              <a:rPr lang="en-GB" sz="2400" dirty="0">
                <a:solidFill>
                  <a:srgbClr val="00B050"/>
                </a:solidFill>
                <a:latin typeface="Times New Roman" panose="02020603050405020304" pitchFamily="18" charset="0"/>
                <a:cs typeface="Times New Roman" panose="02020603050405020304" pitchFamily="18" charset="0"/>
              </a:rPr>
              <a:t>365 / 356</a:t>
            </a:r>
            <a:r>
              <a:rPr lang="en-GB" sz="2400" dirty="0">
                <a:latin typeface="Times New Roman" panose="02020603050405020304" pitchFamily="18" charset="0"/>
                <a:cs typeface="Times New Roman" panose="02020603050405020304" pitchFamily="18" charset="0"/>
              </a:rPr>
              <a:t>suita de programe. Este un instrument popular bazat pe cloud folosit pentru colaborare și conferințe. Inițial, echipele vizau 2.</a:t>
            </a:r>
            <a:r>
              <a:rPr lang="en-GB" sz="2400" dirty="0">
                <a:solidFill>
                  <a:srgbClr val="00B050"/>
                </a:solidFill>
                <a:latin typeface="Times New Roman" panose="02020603050405020304" pitchFamily="18" charset="0"/>
                <a:cs typeface="Times New Roman" panose="02020603050405020304" pitchFamily="18" charset="0"/>
              </a:rPr>
              <a:t>spitale/afaceri,</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cu toate acestea, ulterior pandemiei, alte industrii au început să realizeze 3.</a:t>
            </a:r>
            <a:r>
              <a:rPr lang="en-GB" sz="2400" dirty="0">
                <a:solidFill>
                  <a:srgbClr val="00B050"/>
                </a:solidFill>
                <a:latin typeface="Times New Roman" panose="02020603050405020304" pitchFamily="18" charset="0"/>
                <a:cs typeface="Times New Roman" panose="02020603050405020304" pitchFamily="18" charset="0"/>
              </a:rPr>
              <a:t>beneficii/obstacole</a:t>
            </a:r>
            <a:r>
              <a:rPr lang="en-GB" sz="2400" dirty="0">
                <a:latin typeface="Times New Roman" panose="02020603050405020304" pitchFamily="18" charset="0"/>
                <a:cs typeface="Times New Roman" panose="02020603050405020304" pitchFamily="18" charset="0"/>
              </a:rPr>
              <a:t>pe care echipele le-ar putea aduce organizațiilor lor, în special celor din domeniul educației, de la școli la universități până la tutori privați independenți. La fel ca Google Classroom, echipele Microsoft permit utilizatorilor alăturați 4.</a:t>
            </a:r>
            <a:r>
              <a:rPr lang="en-GB" sz="2400" dirty="0">
                <a:solidFill>
                  <a:srgbClr val="00B050"/>
                </a:solidFill>
                <a:latin typeface="Times New Roman" panose="02020603050405020304" pitchFamily="18" charset="0"/>
                <a:cs typeface="Times New Roman" panose="02020603050405020304" pitchFamily="18" charset="0"/>
              </a:rPr>
              <a:t>interacționează / nu sunt de acord.</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Teams oferă utilizatorilor posibilitatea de a face fiecare „canal” fie privat, fie public, canalul public fiind deschis tuturor participanților la un anumit proiect, iar canalul privat deschis doar membrilor selectați ai unui anumit proiect. Ca și în cazul celorlalte platforme pe care le-am considerat în acest modul, trebuie să vă conectați la un 5.</a:t>
            </a:r>
            <a:r>
              <a:rPr lang="en-GB" sz="2400" dirty="0">
                <a:solidFill>
                  <a:srgbClr val="00B050"/>
                </a:solidFill>
                <a:latin typeface="Times New Roman" panose="02020603050405020304" pitchFamily="18" charset="0"/>
                <a:cs typeface="Times New Roman" panose="02020603050405020304" pitchFamily="18" charset="0"/>
              </a:rPr>
              <a:t>cont/profil,</a:t>
            </a:r>
            <a:r>
              <a:rPr lang="en-GB" sz="2400" dirty="0">
                <a:latin typeface="Times New Roman" panose="02020603050405020304" pitchFamily="18" charset="0"/>
                <a:cs typeface="Times New Roman" panose="02020603050405020304" pitchFamily="18" charset="0"/>
              </a:rPr>
              <a:t>Puteți utiliza contul dvs. Office 365 existent pentru aceasta.</a:t>
            </a:r>
          </a:p>
          <a:p>
            <a:pPr algn="l" rtl="0"/>
            <a:endParaRPr lang="en-GB" sz="2800" dirty="0"/>
          </a:p>
          <a:p>
            <a:pPr algn="l" rtl="0"/>
            <a:r>
              <a:rPr lang="en-GB" sz="1600" i="1" dirty="0">
                <a:solidFill>
                  <a:schemeClr val="tx1">
                    <a:lumMod val="50000"/>
                    <a:lumOff val="50000"/>
                  </a:schemeClr>
                </a:solidFill>
              </a:rPr>
              <a:t>(Răspunsuri corecte: 1 – 365 / 2 – afaceri / 3 – beneficii / 4 – interacționează / 5 – cont.)</a:t>
            </a:r>
          </a:p>
          <a:p>
            <a:pPr algn="l" rtl="0"/>
            <a:endParaRPr lang="en-GB" dirty="0"/>
          </a:p>
        </p:txBody>
      </p:sp>
      <p:sp>
        <p:nvSpPr>
          <p:cNvPr id="9" name="Title 1">
            <a:extLst>
              <a:ext uri="{FF2B5EF4-FFF2-40B4-BE49-F238E27FC236}">
                <a16:creationId xmlns:a16="http://schemas.microsoft.com/office/drawing/2014/main" id="{9EE52206-C91B-F0F9-C7E3-CC4C7527B923}"/>
              </a:ext>
            </a:extLst>
          </p:cNvPr>
          <p:cNvSpPr txBox="1">
            <a:spLocks/>
          </p:cNvSpPr>
          <p:nvPr/>
        </p:nvSpPr>
        <p:spPr>
          <a:xfrm>
            <a:off x="3208139" y="3848100"/>
            <a:ext cx="12877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algn="l" rtl="0"/>
            <a:br>
              <a:rPr lang="en-GB" sz="2400" dirty="0"/>
            </a:br>
            <a:r>
              <a:rPr lang="en-GB" sz="2400" dirty="0"/>
              <a:t>interacționați/nu sunt de acord, cont/profil, spitale/afaceri, beneficii/</a:t>
            </a:r>
            <a:r>
              <a:rPr lang="en-GB" sz="2400" dirty="0" err="1"/>
              <a:t>piedici</a:t>
            </a:r>
            <a:r>
              <a:rPr lang="en-GB" sz="2400" dirty="0"/>
              <a:t>, 365/356</a:t>
            </a:r>
            <a:endParaRPr lang="en-GB" sz="1400" dirty="0"/>
          </a:p>
        </p:txBody>
      </p:sp>
    </p:spTree>
    <p:extLst>
      <p:ext uri="{BB962C8B-B14F-4D97-AF65-F5344CB8AC3E}">
        <p14:creationId xmlns:p14="http://schemas.microsoft.com/office/powerpoint/2010/main" val="3733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7F70-CE2B-218A-57F2-30F291288F99}"/>
              </a:ext>
            </a:extLst>
          </p:cNvPr>
          <p:cNvSpPr>
            <a:spLocks noGrp="1"/>
          </p:cNvSpPr>
          <p:nvPr>
            <p:ph type="title"/>
          </p:nvPr>
        </p:nvSpPr>
        <p:spPr>
          <a:xfrm>
            <a:off x="1981200" y="1268102"/>
            <a:ext cx="14325600" cy="774329"/>
          </a:xfrm>
        </p:spPr>
        <p:txBody>
          <a:bodyPr>
            <a:noAutofit/>
          </a:bodyPr>
          <a:lstStyle/>
          <a:p>
            <a:pPr algn="l" rtl="0"/>
            <a:r>
              <a:rPr lang="en-GB" sz="3600" dirty="0"/>
              <a:t>După ce v-ați conectat la echipele Microsoft, ar trebui să aveți ceva care arată astfel:</a:t>
            </a:r>
          </a:p>
        </p:txBody>
      </p:sp>
      <p:pic>
        <p:nvPicPr>
          <p:cNvPr id="8" name="Content Placeholder 7">
            <a:extLst>
              <a:ext uri="{FF2B5EF4-FFF2-40B4-BE49-F238E27FC236}">
                <a16:creationId xmlns:a16="http://schemas.microsoft.com/office/drawing/2014/main" id="{31483084-7D39-D9F5-1891-9802225B9EAD}"/>
              </a:ext>
            </a:extLst>
          </p:cNvPr>
          <p:cNvPicPr>
            <a:picLocks noGrp="1" noChangeAspect="1"/>
          </p:cNvPicPr>
          <p:nvPr>
            <p:ph sz="half" idx="1"/>
          </p:nvPr>
        </p:nvPicPr>
        <p:blipFill>
          <a:blip r:embed="rId2"/>
          <a:stretch>
            <a:fillRect/>
          </a:stretch>
        </p:blipFill>
        <p:spPr>
          <a:xfrm>
            <a:off x="2133600" y="2464771"/>
            <a:ext cx="8583541" cy="5656146"/>
          </a:xfrm>
        </p:spPr>
      </p:pic>
      <p:sp>
        <p:nvSpPr>
          <p:cNvPr id="4" name="Content Placeholder 3">
            <a:extLst>
              <a:ext uri="{FF2B5EF4-FFF2-40B4-BE49-F238E27FC236}">
                <a16:creationId xmlns:a16="http://schemas.microsoft.com/office/drawing/2014/main" id="{F6082E14-ADC6-E961-EAF6-DF13B56120ED}"/>
              </a:ext>
            </a:extLst>
          </p:cNvPr>
          <p:cNvSpPr>
            <a:spLocks noGrp="1"/>
          </p:cNvSpPr>
          <p:nvPr>
            <p:ph sz="half" idx="2"/>
          </p:nvPr>
        </p:nvSpPr>
        <p:spPr>
          <a:xfrm>
            <a:off x="10717141" y="2379899"/>
            <a:ext cx="6042546" cy="5825889"/>
          </a:xfrm>
        </p:spPr>
        <p:txBody>
          <a:bodyPr>
            <a:normAutofit/>
          </a:bodyPr>
          <a:lstStyle/>
          <a:p>
            <a:pPr marL="0" indent="0" algn="ctr" rtl="0">
              <a:buNone/>
            </a:pPr>
            <a:r>
              <a:rPr lang="en-GB" dirty="0"/>
              <a:t>Caracteristici cheie ale Microsoft Teams:</a:t>
            </a:r>
          </a:p>
          <a:p>
            <a:pPr marL="0" indent="0" algn="ctr" rtl="0">
              <a:buNone/>
            </a:pPr>
            <a:endParaRPr lang="en-GB" dirty="0"/>
          </a:p>
          <a:p>
            <a:pPr algn="l" rtl="0"/>
            <a:r>
              <a:rPr lang="en-GB" dirty="0"/>
              <a:t>Chat – pentru a discuta cu întreaga echipă sau cu indivizi</a:t>
            </a:r>
          </a:p>
          <a:p>
            <a:pPr algn="l" rtl="0"/>
            <a:r>
              <a:rPr lang="en-GB" dirty="0"/>
              <a:t>Apeluri VOIP către membrii echipei</a:t>
            </a:r>
          </a:p>
          <a:p>
            <a:pPr algn="l" rtl="0"/>
            <a:r>
              <a:rPr lang="en-GB" dirty="0"/>
              <a:t>Videoconferinta</a:t>
            </a:r>
          </a:p>
          <a:p>
            <a:pPr algn="l" rtl="0"/>
            <a:r>
              <a:rPr lang="en-GB" dirty="0"/>
              <a:t>Partajarea ecranului</a:t>
            </a:r>
          </a:p>
          <a:p>
            <a:pPr algn="l" rtl="0"/>
            <a:r>
              <a:rPr lang="en-GB" dirty="0"/>
              <a:t>Calendar</a:t>
            </a:r>
          </a:p>
          <a:p>
            <a:pPr algn="l" rtl="0"/>
            <a:r>
              <a:rPr lang="en-GB" dirty="0"/>
              <a:t>Distribuire a unui fisier</a:t>
            </a:r>
          </a:p>
          <a:p>
            <a:pPr algn="l" rtl="0"/>
            <a:r>
              <a:rPr lang="en-GB" dirty="0"/>
              <a:t>Webinarii</a:t>
            </a:r>
          </a:p>
          <a:p>
            <a:pPr algn="l" rtl="0"/>
            <a:r>
              <a:rPr lang="en-GB" dirty="0"/>
              <a:t>Colaborare externă.</a:t>
            </a:r>
          </a:p>
          <a:p>
            <a:pPr algn="l" rtl="0"/>
            <a:endParaRPr lang="en-GB" dirty="0"/>
          </a:p>
        </p:txBody>
      </p:sp>
      <p:sp>
        <p:nvSpPr>
          <p:cNvPr id="5" name="Text Placeholder 4">
            <a:extLst>
              <a:ext uri="{FF2B5EF4-FFF2-40B4-BE49-F238E27FC236}">
                <a16:creationId xmlns:a16="http://schemas.microsoft.com/office/drawing/2014/main" id="{2F754965-F06B-19E5-1CF2-4F3EF324594D}"/>
              </a:ext>
            </a:extLst>
          </p:cNvPr>
          <p:cNvSpPr>
            <a:spLocks noGrp="1"/>
          </p:cNvSpPr>
          <p:nvPr>
            <p:ph type="body" sz="quarter" idx="10"/>
          </p:nvPr>
        </p:nvSpPr>
        <p:spPr/>
        <p:txBody>
          <a:bodyPr/>
          <a:lstStyle/>
          <a:p>
            <a:pPr algn="l" rtl="0"/>
            <a:r>
              <a:rPr lang="en-GB" dirty="0"/>
              <a:t>Echipe Microsoft:</a:t>
            </a:r>
          </a:p>
        </p:txBody>
      </p:sp>
      <p:sp>
        <p:nvSpPr>
          <p:cNvPr id="6" name="Text Placeholder 5">
            <a:extLst>
              <a:ext uri="{FF2B5EF4-FFF2-40B4-BE49-F238E27FC236}">
                <a16:creationId xmlns:a16="http://schemas.microsoft.com/office/drawing/2014/main" id="{1A2253C1-2CF6-F816-6FEB-935785AAB58C}"/>
              </a:ext>
            </a:extLst>
          </p:cNvPr>
          <p:cNvSpPr>
            <a:spLocks noGrp="1"/>
          </p:cNvSpPr>
          <p:nvPr>
            <p:ph type="body" sz="quarter" idx="11"/>
          </p:nvPr>
        </p:nvSpPr>
        <p:spPr/>
        <p:txBody>
          <a:bodyPr/>
          <a:lstStyle/>
          <a:p>
            <a:pPr algn="l" rtl="0"/>
            <a:r>
              <a:rPr lang="en-GB" sz="2600" dirty="0"/>
              <a:t>10</a:t>
            </a:r>
          </a:p>
        </p:txBody>
      </p:sp>
      <p:sp>
        <p:nvSpPr>
          <p:cNvPr id="9" name="TextBox 8">
            <a:extLst>
              <a:ext uri="{FF2B5EF4-FFF2-40B4-BE49-F238E27FC236}">
                <a16:creationId xmlns:a16="http://schemas.microsoft.com/office/drawing/2014/main" id="{4A298690-EDEE-28D7-D917-05EB76086730}"/>
              </a:ext>
            </a:extLst>
          </p:cNvPr>
          <p:cNvSpPr txBox="1"/>
          <p:nvPr/>
        </p:nvSpPr>
        <p:spPr>
          <a:xfrm>
            <a:off x="2133600" y="8173602"/>
            <a:ext cx="10210800" cy="984885"/>
          </a:xfrm>
          <a:prstGeom prst="rect">
            <a:avLst/>
          </a:prstGeom>
          <a:noFill/>
        </p:spPr>
        <p:txBody>
          <a:bodyPr wrap="square" rtlCol="0">
            <a:spAutoFit/>
          </a:bodyPr>
          <a:lstStyle/>
          <a:p>
            <a:pPr algn="l" rtl="0"/>
            <a:r>
              <a:rPr lang="en-GB" sz="2000" dirty="0">
                <a:latin typeface="Times New Roman" panose="02020603050405020304" pitchFamily="18" charset="0"/>
                <a:cs typeface="Times New Roman" panose="02020603050405020304" pitchFamily="18" charset="0"/>
              </a:rPr>
              <a:t>Pentru mai multe informații despre cum să utilizați Teams, vedeți următorul videoclip:</a:t>
            </a:r>
            <a:r>
              <a:rPr lang="en-GB" sz="2000" dirty="0">
                <a:latin typeface="Times New Roman" panose="02020603050405020304" pitchFamily="18" charset="0"/>
                <a:cs typeface="Times New Roman" panose="02020603050405020304" pitchFamily="18" charset="0"/>
                <a:hlinkClick r:id="rId3"/>
              </a:rPr>
              <a:t>https://www.youtube.com/watch?v=VDDPoYOQYfM&amp;t=7s</a:t>
            </a:r>
            <a:endParaRPr lang="en-GB" sz="2000" dirty="0">
              <a:latin typeface="Times New Roman" panose="02020603050405020304" pitchFamily="18" charset="0"/>
              <a:cs typeface="Times New Roman" panose="02020603050405020304" pitchFamily="18" charset="0"/>
            </a:endParaRPr>
          </a:p>
          <a:p>
            <a:pPr algn="l" rtl="0"/>
            <a:endParaRPr lang="en-GB" dirty="0"/>
          </a:p>
        </p:txBody>
      </p:sp>
    </p:spTree>
    <p:extLst>
      <p:ext uri="{BB962C8B-B14F-4D97-AF65-F5344CB8AC3E}">
        <p14:creationId xmlns:p14="http://schemas.microsoft.com/office/powerpoint/2010/main" val="5692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D6AF-9368-29D9-A1E8-C8756094A71B}"/>
              </a:ext>
            </a:extLst>
          </p:cNvPr>
          <p:cNvSpPr>
            <a:spLocks noGrp="1"/>
          </p:cNvSpPr>
          <p:nvPr>
            <p:ph type="title"/>
          </p:nvPr>
        </p:nvSpPr>
        <p:spPr/>
        <p:txBody>
          <a:bodyPr/>
          <a:lstStyle/>
          <a:p>
            <a:pPr algn="l" rtl="0"/>
            <a:endParaRPr lang="en-GB"/>
          </a:p>
        </p:txBody>
      </p:sp>
      <p:sp>
        <p:nvSpPr>
          <p:cNvPr id="3" name="Picture Placeholder 2">
            <a:extLst>
              <a:ext uri="{FF2B5EF4-FFF2-40B4-BE49-F238E27FC236}">
                <a16:creationId xmlns:a16="http://schemas.microsoft.com/office/drawing/2014/main" id="{71A68C79-6CCE-058B-F713-08F385B21353}"/>
              </a:ext>
            </a:extLst>
          </p:cNvPr>
          <p:cNvSpPr>
            <a:spLocks noGrp="1"/>
          </p:cNvSpPr>
          <p:nvPr>
            <p:ph type="pic" idx="1"/>
          </p:nvPr>
        </p:nvSpPr>
        <p:spPr/>
      </p:sp>
      <p:sp>
        <p:nvSpPr>
          <p:cNvPr id="4" name="Text Placeholder 3">
            <a:extLst>
              <a:ext uri="{FF2B5EF4-FFF2-40B4-BE49-F238E27FC236}">
                <a16:creationId xmlns:a16="http://schemas.microsoft.com/office/drawing/2014/main" id="{18AECA29-71C0-D1C9-02AA-CC1E53D6CE3E}"/>
              </a:ext>
            </a:extLst>
          </p:cNvPr>
          <p:cNvSpPr>
            <a:spLocks noGrp="1"/>
          </p:cNvSpPr>
          <p:nvPr>
            <p:ph type="body" sz="half" idx="2"/>
          </p:nvPr>
        </p:nvSpPr>
        <p:spPr/>
        <p:txBody>
          <a:bodyPr/>
          <a:lstStyle/>
          <a:p>
            <a:pPr algn="l" rtl="0"/>
            <a:endParaRPr lang="en-GB"/>
          </a:p>
        </p:txBody>
      </p:sp>
      <p:sp>
        <p:nvSpPr>
          <p:cNvPr id="5" name="Text Placeholder 4">
            <a:extLst>
              <a:ext uri="{FF2B5EF4-FFF2-40B4-BE49-F238E27FC236}">
                <a16:creationId xmlns:a16="http://schemas.microsoft.com/office/drawing/2014/main" id="{6AC137D7-17EA-737D-3957-CAA16348BD23}"/>
              </a:ext>
            </a:extLst>
          </p:cNvPr>
          <p:cNvSpPr>
            <a:spLocks noGrp="1"/>
          </p:cNvSpPr>
          <p:nvPr>
            <p:ph type="body" sz="quarter" idx="13"/>
          </p:nvPr>
        </p:nvSpPr>
        <p:spPr/>
        <p:txBody>
          <a:bodyPr/>
          <a:lstStyle/>
          <a:p>
            <a:pPr algn="l" rtl="0"/>
            <a:r>
              <a:rPr lang="en-GB" dirty="0"/>
              <a:t>Instrumente de bază necesare pentru predarea online:</a:t>
            </a:r>
          </a:p>
        </p:txBody>
      </p:sp>
      <p:sp>
        <p:nvSpPr>
          <p:cNvPr id="6" name="Text Placeholder 5">
            <a:extLst>
              <a:ext uri="{FF2B5EF4-FFF2-40B4-BE49-F238E27FC236}">
                <a16:creationId xmlns:a16="http://schemas.microsoft.com/office/drawing/2014/main" id="{9072671B-0627-9C7A-AD7A-8556842C9B3C}"/>
              </a:ext>
            </a:extLst>
          </p:cNvPr>
          <p:cNvSpPr>
            <a:spLocks noGrp="1"/>
          </p:cNvSpPr>
          <p:nvPr>
            <p:ph type="body" sz="quarter" idx="14"/>
          </p:nvPr>
        </p:nvSpPr>
        <p:spPr/>
        <p:txBody>
          <a:bodyPr/>
          <a:lstStyle/>
          <a:p>
            <a:pPr algn="l" rtl="0"/>
            <a:r>
              <a:rPr lang="en-GB" sz="2600" dirty="0"/>
              <a:t>11</a:t>
            </a:r>
          </a:p>
        </p:txBody>
      </p:sp>
      <p:graphicFrame>
        <p:nvGraphicFramePr>
          <p:cNvPr id="7" name="Table 7">
            <a:extLst>
              <a:ext uri="{FF2B5EF4-FFF2-40B4-BE49-F238E27FC236}">
                <a16:creationId xmlns:a16="http://schemas.microsoft.com/office/drawing/2014/main" id="{E4FA0AF1-A905-8179-2E78-113730EDD00C}"/>
              </a:ext>
            </a:extLst>
          </p:cNvPr>
          <p:cNvGraphicFramePr>
            <a:graphicFrameLocks noGrp="1"/>
          </p:cNvGraphicFramePr>
          <p:nvPr>
            <p:extLst>
              <p:ext uri="{D42A27DB-BD31-4B8C-83A1-F6EECF244321}">
                <p14:modId xmlns:p14="http://schemas.microsoft.com/office/powerpoint/2010/main" val="2540146120"/>
              </p:ext>
            </p:extLst>
          </p:nvPr>
        </p:nvGraphicFramePr>
        <p:xfrm>
          <a:off x="4191000" y="2476500"/>
          <a:ext cx="9144000" cy="555942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66325890"/>
                    </a:ext>
                  </a:extLst>
                </a:gridCol>
                <a:gridCol w="3048000">
                  <a:extLst>
                    <a:ext uri="{9D8B030D-6E8A-4147-A177-3AD203B41FA5}">
                      <a16:colId xmlns:a16="http://schemas.microsoft.com/office/drawing/2014/main" val="536130750"/>
                    </a:ext>
                  </a:extLst>
                </a:gridCol>
                <a:gridCol w="3048000">
                  <a:extLst>
                    <a:ext uri="{9D8B030D-6E8A-4147-A177-3AD203B41FA5}">
                      <a16:colId xmlns:a16="http://schemas.microsoft.com/office/drawing/2014/main" val="2687999451"/>
                    </a:ext>
                  </a:extLst>
                </a:gridCol>
              </a:tblGrid>
              <a:tr h="1853142">
                <a:tc>
                  <a:txBody>
                    <a:bodyPr/>
                    <a:lstStyle/>
                    <a:p>
                      <a:pPr algn="l" rtl="0"/>
                      <a:r>
                        <a:rPr lang="en-GB" dirty="0"/>
                        <a:t>1.</a:t>
                      </a:r>
                    </a:p>
                  </a:txBody>
                  <a:tcPr/>
                </a:tc>
                <a:tc>
                  <a:txBody>
                    <a:bodyPr/>
                    <a:lstStyle/>
                    <a:p>
                      <a:pPr algn="l" rtl="0"/>
                      <a:r>
                        <a:rPr lang="en-GB" dirty="0"/>
                        <a:t>2.</a:t>
                      </a:r>
                    </a:p>
                  </a:txBody>
                  <a:tcPr/>
                </a:tc>
                <a:tc>
                  <a:txBody>
                    <a:bodyPr/>
                    <a:lstStyle/>
                    <a:p>
                      <a:pPr algn="l" rtl="0"/>
                      <a:r>
                        <a:rPr lang="en-GB" dirty="0"/>
                        <a:t>3.</a:t>
                      </a:r>
                    </a:p>
                  </a:txBody>
                  <a:tcPr/>
                </a:tc>
                <a:extLst>
                  <a:ext uri="{0D108BD9-81ED-4DB2-BD59-A6C34878D82A}">
                    <a16:rowId xmlns:a16="http://schemas.microsoft.com/office/drawing/2014/main" val="2800915859"/>
                  </a:ext>
                </a:extLst>
              </a:tr>
              <a:tr h="1853142">
                <a:tc>
                  <a:txBody>
                    <a:bodyPr/>
                    <a:lstStyle/>
                    <a:p>
                      <a:pPr algn="l" rtl="0"/>
                      <a:r>
                        <a:rPr lang="en-GB" dirty="0"/>
                        <a:t>4.</a:t>
                      </a:r>
                    </a:p>
                  </a:txBody>
                  <a:tcPr/>
                </a:tc>
                <a:tc>
                  <a:txBody>
                    <a:bodyPr/>
                    <a:lstStyle/>
                    <a:p>
                      <a:pPr algn="l" rtl="0"/>
                      <a:r>
                        <a:rPr lang="en-GB" dirty="0"/>
                        <a:t>5.</a:t>
                      </a:r>
                    </a:p>
                  </a:txBody>
                  <a:tcPr/>
                </a:tc>
                <a:tc>
                  <a:txBody>
                    <a:bodyPr/>
                    <a:lstStyle/>
                    <a:p>
                      <a:pPr algn="l" rtl="0"/>
                      <a:r>
                        <a:rPr lang="en-GB" dirty="0"/>
                        <a:t>6.</a:t>
                      </a:r>
                    </a:p>
                  </a:txBody>
                  <a:tcPr/>
                </a:tc>
                <a:extLst>
                  <a:ext uri="{0D108BD9-81ED-4DB2-BD59-A6C34878D82A}">
                    <a16:rowId xmlns:a16="http://schemas.microsoft.com/office/drawing/2014/main" val="3081083252"/>
                  </a:ext>
                </a:extLst>
              </a:tr>
              <a:tr h="1853142">
                <a:tc>
                  <a:txBody>
                    <a:bodyPr/>
                    <a:lstStyle/>
                    <a:p>
                      <a:pPr algn="l" rtl="0"/>
                      <a:r>
                        <a:rPr lang="en-GB" dirty="0"/>
                        <a:t>7.</a:t>
                      </a:r>
                    </a:p>
                  </a:txBody>
                  <a:tcPr/>
                </a:tc>
                <a:tc>
                  <a:txBody>
                    <a:bodyPr/>
                    <a:lstStyle/>
                    <a:p>
                      <a:pPr algn="l" rtl="0"/>
                      <a:r>
                        <a:rPr lang="en-GB" dirty="0"/>
                        <a:t>8.</a:t>
                      </a:r>
                    </a:p>
                  </a:txBody>
                  <a:tcPr/>
                </a:tc>
                <a:tc>
                  <a:txBody>
                    <a:bodyPr/>
                    <a:lstStyle/>
                    <a:p>
                      <a:pPr algn="l" rtl="0"/>
                      <a:r>
                        <a:rPr lang="en-GB" dirty="0"/>
                        <a:t>9.</a:t>
                      </a:r>
                    </a:p>
                  </a:txBody>
                  <a:tcPr/>
                </a:tc>
                <a:extLst>
                  <a:ext uri="{0D108BD9-81ED-4DB2-BD59-A6C34878D82A}">
                    <a16:rowId xmlns:a16="http://schemas.microsoft.com/office/drawing/2014/main" val="3154551383"/>
                  </a:ext>
                </a:extLst>
              </a:tr>
            </a:tbl>
          </a:graphicData>
        </a:graphic>
      </p:graphicFrame>
      <p:pic>
        <p:nvPicPr>
          <p:cNvPr id="9" name="Picture 8">
            <a:extLst>
              <a:ext uri="{FF2B5EF4-FFF2-40B4-BE49-F238E27FC236}">
                <a16:creationId xmlns:a16="http://schemas.microsoft.com/office/drawing/2014/main" id="{61F1434D-8224-965D-0FEA-01ECCA796076}"/>
              </a:ext>
            </a:extLst>
          </p:cNvPr>
          <p:cNvPicPr>
            <a:picLocks noChangeAspect="1"/>
          </p:cNvPicPr>
          <p:nvPr/>
        </p:nvPicPr>
        <p:blipFill>
          <a:blip r:embed="rId2"/>
          <a:stretch>
            <a:fillRect/>
          </a:stretch>
        </p:blipFill>
        <p:spPr>
          <a:xfrm>
            <a:off x="5029200" y="2628900"/>
            <a:ext cx="1390052" cy="1523711"/>
          </a:xfrm>
          <a:prstGeom prst="rect">
            <a:avLst/>
          </a:prstGeom>
        </p:spPr>
      </p:pic>
      <p:pic>
        <p:nvPicPr>
          <p:cNvPr id="11" name="Picture 10">
            <a:extLst>
              <a:ext uri="{FF2B5EF4-FFF2-40B4-BE49-F238E27FC236}">
                <a16:creationId xmlns:a16="http://schemas.microsoft.com/office/drawing/2014/main" id="{63B084F6-C758-B6AD-8FAE-9018C4053B44}"/>
              </a:ext>
            </a:extLst>
          </p:cNvPr>
          <p:cNvPicPr>
            <a:picLocks noChangeAspect="1"/>
          </p:cNvPicPr>
          <p:nvPr/>
        </p:nvPicPr>
        <p:blipFill>
          <a:blip r:embed="rId3"/>
          <a:stretch>
            <a:fillRect/>
          </a:stretch>
        </p:blipFill>
        <p:spPr>
          <a:xfrm>
            <a:off x="7551315" y="4353164"/>
            <a:ext cx="2423370" cy="1806097"/>
          </a:xfrm>
          <a:prstGeom prst="rect">
            <a:avLst/>
          </a:prstGeom>
        </p:spPr>
      </p:pic>
      <p:pic>
        <p:nvPicPr>
          <p:cNvPr id="13" name="Picture 12">
            <a:extLst>
              <a:ext uri="{FF2B5EF4-FFF2-40B4-BE49-F238E27FC236}">
                <a16:creationId xmlns:a16="http://schemas.microsoft.com/office/drawing/2014/main" id="{688CAF29-AB1B-ACE4-4865-34473B058308}"/>
              </a:ext>
            </a:extLst>
          </p:cNvPr>
          <p:cNvPicPr>
            <a:picLocks noChangeAspect="1"/>
          </p:cNvPicPr>
          <p:nvPr/>
        </p:nvPicPr>
        <p:blipFill>
          <a:blip r:embed="rId4"/>
          <a:stretch>
            <a:fillRect/>
          </a:stretch>
        </p:blipFill>
        <p:spPr>
          <a:xfrm>
            <a:off x="4840229" y="6193473"/>
            <a:ext cx="1767993" cy="1653683"/>
          </a:xfrm>
          <a:prstGeom prst="rect">
            <a:avLst/>
          </a:prstGeom>
        </p:spPr>
      </p:pic>
      <p:pic>
        <p:nvPicPr>
          <p:cNvPr id="15" name="Picture 14">
            <a:extLst>
              <a:ext uri="{FF2B5EF4-FFF2-40B4-BE49-F238E27FC236}">
                <a16:creationId xmlns:a16="http://schemas.microsoft.com/office/drawing/2014/main" id="{36D2FDF4-FAAA-57CC-3638-31B28C63F71F}"/>
              </a:ext>
            </a:extLst>
          </p:cNvPr>
          <p:cNvPicPr>
            <a:picLocks noChangeAspect="1"/>
          </p:cNvPicPr>
          <p:nvPr/>
        </p:nvPicPr>
        <p:blipFill>
          <a:blip r:embed="rId5"/>
          <a:stretch>
            <a:fillRect/>
          </a:stretch>
        </p:blipFill>
        <p:spPr>
          <a:xfrm>
            <a:off x="10675257" y="4528439"/>
            <a:ext cx="2385267" cy="1455546"/>
          </a:xfrm>
          <a:prstGeom prst="rect">
            <a:avLst/>
          </a:prstGeom>
        </p:spPr>
      </p:pic>
      <p:pic>
        <p:nvPicPr>
          <p:cNvPr id="17" name="Picture 16">
            <a:extLst>
              <a:ext uri="{FF2B5EF4-FFF2-40B4-BE49-F238E27FC236}">
                <a16:creationId xmlns:a16="http://schemas.microsoft.com/office/drawing/2014/main" id="{F9F90264-7B43-41FE-0C7B-294233C36C36}"/>
              </a:ext>
            </a:extLst>
          </p:cNvPr>
          <p:cNvPicPr>
            <a:picLocks noChangeAspect="1"/>
          </p:cNvPicPr>
          <p:nvPr/>
        </p:nvPicPr>
        <p:blipFill>
          <a:blip r:embed="rId6"/>
          <a:stretch>
            <a:fillRect/>
          </a:stretch>
        </p:blipFill>
        <p:spPr>
          <a:xfrm>
            <a:off x="7714652" y="2529606"/>
            <a:ext cx="2185372" cy="1708107"/>
          </a:xfrm>
          <a:prstGeom prst="rect">
            <a:avLst/>
          </a:prstGeom>
        </p:spPr>
      </p:pic>
      <p:pic>
        <p:nvPicPr>
          <p:cNvPr id="19" name="Picture 18">
            <a:extLst>
              <a:ext uri="{FF2B5EF4-FFF2-40B4-BE49-F238E27FC236}">
                <a16:creationId xmlns:a16="http://schemas.microsoft.com/office/drawing/2014/main" id="{DC7516A4-2CE2-6387-0CA5-66682E983083}"/>
              </a:ext>
            </a:extLst>
          </p:cNvPr>
          <p:cNvPicPr>
            <a:picLocks noChangeAspect="1"/>
          </p:cNvPicPr>
          <p:nvPr/>
        </p:nvPicPr>
        <p:blipFill>
          <a:blip r:embed="rId7"/>
          <a:stretch>
            <a:fillRect/>
          </a:stretch>
        </p:blipFill>
        <p:spPr>
          <a:xfrm>
            <a:off x="5056909" y="4452300"/>
            <a:ext cx="1390052" cy="1592651"/>
          </a:xfrm>
          <a:prstGeom prst="rect">
            <a:avLst/>
          </a:prstGeom>
        </p:spPr>
      </p:pic>
      <p:pic>
        <p:nvPicPr>
          <p:cNvPr id="21" name="Picture 20">
            <a:extLst>
              <a:ext uri="{FF2B5EF4-FFF2-40B4-BE49-F238E27FC236}">
                <a16:creationId xmlns:a16="http://schemas.microsoft.com/office/drawing/2014/main" id="{F71691D8-79B5-1A34-3A6D-0A1051AD5D96}"/>
              </a:ext>
            </a:extLst>
          </p:cNvPr>
          <p:cNvPicPr>
            <a:picLocks noChangeAspect="1"/>
          </p:cNvPicPr>
          <p:nvPr/>
        </p:nvPicPr>
        <p:blipFill>
          <a:blip r:embed="rId8"/>
          <a:stretch>
            <a:fillRect/>
          </a:stretch>
        </p:blipFill>
        <p:spPr>
          <a:xfrm>
            <a:off x="11231614" y="6159261"/>
            <a:ext cx="1272552" cy="1795433"/>
          </a:xfrm>
          <a:prstGeom prst="rect">
            <a:avLst/>
          </a:prstGeom>
        </p:spPr>
      </p:pic>
      <p:pic>
        <p:nvPicPr>
          <p:cNvPr id="23" name="Picture 22">
            <a:extLst>
              <a:ext uri="{FF2B5EF4-FFF2-40B4-BE49-F238E27FC236}">
                <a16:creationId xmlns:a16="http://schemas.microsoft.com/office/drawing/2014/main" id="{D8AA2C27-DB4D-5AA0-58BA-B71F71C9B203}"/>
              </a:ext>
            </a:extLst>
          </p:cNvPr>
          <p:cNvPicPr>
            <a:picLocks noChangeAspect="1"/>
          </p:cNvPicPr>
          <p:nvPr/>
        </p:nvPicPr>
        <p:blipFill>
          <a:blip r:embed="rId9"/>
          <a:stretch>
            <a:fillRect/>
          </a:stretch>
        </p:blipFill>
        <p:spPr>
          <a:xfrm>
            <a:off x="11082322" y="2550324"/>
            <a:ext cx="1684166" cy="1615580"/>
          </a:xfrm>
          <a:prstGeom prst="rect">
            <a:avLst/>
          </a:prstGeom>
        </p:spPr>
      </p:pic>
      <p:pic>
        <p:nvPicPr>
          <p:cNvPr id="25" name="Picture 24">
            <a:extLst>
              <a:ext uri="{FF2B5EF4-FFF2-40B4-BE49-F238E27FC236}">
                <a16:creationId xmlns:a16="http://schemas.microsoft.com/office/drawing/2014/main" id="{39C0B020-D971-6DA6-3302-F46AC12C28E0}"/>
              </a:ext>
            </a:extLst>
          </p:cNvPr>
          <p:cNvPicPr>
            <a:picLocks noChangeAspect="1"/>
          </p:cNvPicPr>
          <p:nvPr/>
        </p:nvPicPr>
        <p:blipFill>
          <a:blip r:embed="rId10"/>
          <a:stretch>
            <a:fillRect/>
          </a:stretch>
        </p:blipFill>
        <p:spPr>
          <a:xfrm>
            <a:off x="8092593" y="6254505"/>
            <a:ext cx="1601811" cy="1697920"/>
          </a:xfrm>
          <a:prstGeom prst="rect">
            <a:avLst/>
          </a:prstGeom>
        </p:spPr>
      </p:pic>
      <p:sp>
        <p:nvSpPr>
          <p:cNvPr id="26" name="TextBox 25">
            <a:extLst>
              <a:ext uri="{FF2B5EF4-FFF2-40B4-BE49-F238E27FC236}">
                <a16:creationId xmlns:a16="http://schemas.microsoft.com/office/drawing/2014/main" id="{9A6C3F6D-2A3E-FD68-531B-CAF5BED7B509}"/>
              </a:ext>
            </a:extLst>
          </p:cNvPr>
          <p:cNvSpPr txBox="1"/>
          <p:nvPr/>
        </p:nvSpPr>
        <p:spPr>
          <a:xfrm>
            <a:off x="317645" y="1477963"/>
            <a:ext cx="4148115" cy="6155531"/>
          </a:xfrm>
          <a:prstGeom prst="rect">
            <a:avLst/>
          </a:prstGeom>
          <a:noFill/>
        </p:spPr>
        <p:txBody>
          <a:bodyPr wrap="square" rtlCol="0">
            <a:spAutoFit/>
          </a:bodyPr>
          <a:lstStyle/>
          <a:p>
            <a:pPr algn="l" rtl="0"/>
            <a:r>
              <a:rPr lang="en-GB" dirty="0"/>
              <a:t>1. Puteți potrivi cuvintele de mai jos cu</a:t>
            </a:r>
          </a:p>
          <a:p>
            <a:pPr algn="l" rtl="0"/>
            <a:r>
              <a:rPr lang="en-GB" dirty="0"/>
              <a:t>Pozele din dreapta?</a:t>
            </a:r>
          </a:p>
          <a:p>
            <a:pPr algn="l" rtl="0"/>
            <a:endParaRPr lang="en-GB" dirty="0"/>
          </a:p>
          <a:p>
            <a:pPr marL="342900" indent="-342900" algn="l" rtl="0">
              <a:buAutoNum type="alphaUcParenR"/>
            </a:pPr>
            <a:r>
              <a:rPr lang="en-GB" dirty="0"/>
              <a:t>Scaun confortabil.</a:t>
            </a:r>
          </a:p>
          <a:p>
            <a:pPr marL="342900" indent="-342900" algn="l" rtl="0">
              <a:buAutoNum type="alphaUcParenR"/>
            </a:pPr>
            <a:r>
              <a:rPr lang="en-GB" dirty="0"/>
              <a:t>Laptop.</a:t>
            </a:r>
          </a:p>
          <a:p>
            <a:pPr marL="342900" indent="-342900" algn="l" rtl="0">
              <a:buAutoNum type="alphaUcParenR"/>
            </a:pPr>
            <a:r>
              <a:rPr lang="en-GB" dirty="0"/>
              <a:t>Potârniche într-un par.</a:t>
            </a:r>
          </a:p>
          <a:p>
            <a:pPr marL="342900" indent="-342900" algn="l" rtl="0">
              <a:buAutoNum type="alphaUcParenR"/>
            </a:pPr>
            <a:r>
              <a:rPr lang="en-GB" dirty="0"/>
              <a:t>E – manual.</a:t>
            </a:r>
          </a:p>
          <a:p>
            <a:pPr marL="342900" indent="-342900" algn="l" rtl="0">
              <a:buAutoNum type="alphaUcParenR"/>
            </a:pPr>
            <a:r>
              <a:rPr lang="en-GB" dirty="0"/>
              <a:t>Hârtie și stilou.</a:t>
            </a:r>
          </a:p>
          <a:p>
            <a:pPr marL="342900" indent="-342900" algn="l" rtl="0">
              <a:buAutoNum type="alphaUcParenR"/>
            </a:pPr>
            <a:r>
              <a:rPr lang="en-GB" dirty="0"/>
              <a:t>Acces la internet.</a:t>
            </a:r>
          </a:p>
          <a:p>
            <a:pPr marL="342900" indent="-342900" algn="l" rtl="0">
              <a:buAutoNum type="alphaUcParenR"/>
            </a:pPr>
            <a:r>
              <a:rPr lang="en-GB" dirty="0"/>
              <a:t>Burger.</a:t>
            </a:r>
          </a:p>
          <a:p>
            <a:pPr marL="342900" indent="-342900" algn="l" rtl="0">
              <a:buAutoNum type="alphaUcParenR"/>
            </a:pPr>
            <a:r>
              <a:rPr lang="en-GB" dirty="0"/>
              <a:t>Căști.</a:t>
            </a:r>
          </a:p>
          <a:p>
            <a:pPr marL="342900" indent="-342900" algn="l" rtl="0">
              <a:buAutoNum type="alphaUcParenR"/>
            </a:pPr>
            <a:r>
              <a:rPr lang="en-GB" dirty="0"/>
              <a:t>Fundal virtual</a:t>
            </a:r>
          </a:p>
          <a:p>
            <a:pPr marL="342900" indent="-342900" algn="l" rtl="0">
              <a:buAutoNum type="alphaUcParenR"/>
            </a:pPr>
            <a:endParaRPr lang="en-GB" dirty="0"/>
          </a:p>
          <a:p>
            <a:pPr algn="l" rtl="0"/>
            <a:r>
              <a:rPr lang="en-GB" sz="1600" i="1" dirty="0">
                <a:solidFill>
                  <a:schemeClr val="tx1">
                    <a:lumMod val="50000"/>
                    <a:lumOff val="50000"/>
                  </a:schemeClr>
                </a:solidFill>
              </a:rPr>
              <a:t>(Răspunsuri corecte: 1 – H / 2 – I / 3 – C /</a:t>
            </a:r>
          </a:p>
          <a:p>
            <a:pPr algn="l" rtl="0"/>
            <a:r>
              <a:rPr lang="en-GB" sz="1600" i="1" dirty="0">
                <a:solidFill>
                  <a:schemeClr val="tx1">
                    <a:lumMod val="50000"/>
                    <a:lumOff val="50000"/>
                  </a:schemeClr>
                </a:solidFill>
              </a:rPr>
              <a:t>4 – E / 5 – B / 6 – D / 7 – F / 8 – G /</a:t>
            </a:r>
          </a:p>
          <a:p>
            <a:pPr algn="l" rtl="0"/>
            <a:r>
              <a:rPr lang="en-GB" sz="1600" i="1" dirty="0">
                <a:solidFill>
                  <a:schemeClr val="tx1">
                    <a:lumMod val="50000"/>
                    <a:lumOff val="50000"/>
                  </a:schemeClr>
                </a:solidFill>
              </a:rPr>
              <a:t>9 – A)</a:t>
            </a:r>
          </a:p>
          <a:p>
            <a:pPr marL="342900" indent="-342900" algn="l" rtl="0">
              <a:buAutoNum type="alphaUcParenR"/>
            </a:pPr>
            <a:endParaRPr lang="en-GB" dirty="0"/>
          </a:p>
          <a:p>
            <a:pPr marL="342900" indent="-342900" algn="l" rtl="0">
              <a:buAutoNum type="alphaUcParenR"/>
            </a:pPr>
            <a:endParaRPr lang="en-GB" dirty="0"/>
          </a:p>
          <a:p>
            <a:pPr algn="l" rtl="0"/>
            <a:r>
              <a:rPr lang="en-GB" dirty="0"/>
              <a:t>2. Apoi decideți care dintre ele crezi că ar face ca predarea online să fie o experiență mai de succes.</a:t>
            </a:r>
          </a:p>
        </p:txBody>
      </p:sp>
      <p:sp>
        <p:nvSpPr>
          <p:cNvPr id="27" name="TextBox 26">
            <a:extLst>
              <a:ext uri="{FF2B5EF4-FFF2-40B4-BE49-F238E27FC236}">
                <a16:creationId xmlns:a16="http://schemas.microsoft.com/office/drawing/2014/main" id="{16936BF2-50B9-5604-272D-7C1BD00DBBA6}"/>
              </a:ext>
            </a:extLst>
          </p:cNvPr>
          <p:cNvSpPr txBox="1"/>
          <p:nvPr/>
        </p:nvSpPr>
        <p:spPr>
          <a:xfrm>
            <a:off x="13487401" y="952500"/>
            <a:ext cx="4754614" cy="8125301"/>
          </a:xfrm>
          <a:prstGeom prst="rect">
            <a:avLst/>
          </a:prstGeom>
          <a:noFill/>
        </p:spPr>
        <p:txBody>
          <a:bodyPr wrap="square" rtlCol="0">
            <a:spAutoFit/>
          </a:bodyPr>
          <a:lstStyle/>
          <a:p>
            <a:pPr algn="l" rtl="0"/>
            <a:r>
              <a:rPr lang="en-GB" dirty="0"/>
              <a:t>2. Răspunsuri:</a:t>
            </a:r>
          </a:p>
          <a:p>
            <a:pPr marL="342900" indent="-342900" algn="l" rtl="0">
              <a:buAutoNum type="alphaUcPeriod"/>
            </a:pPr>
            <a:r>
              <a:rPr lang="en-GB" dirty="0"/>
              <a:t>Un scaun confortabil este o idee bună, deoarece veți petrece mult timp stând, așa că este important să fiți confortabil – amintiți-vă să încercați să vă ridicați și să vă plimbați atunci când este posibil.</a:t>
            </a:r>
          </a:p>
          <a:p>
            <a:pPr marL="342900" indent="-342900" algn="l" rtl="0">
              <a:buAutoNum type="alphaUcPeriod"/>
            </a:pPr>
            <a:r>
              <a:rPr lang="en-GB" dirty="0"/>
              <a:t>Un laptop sau alt dispozitiv care acceptă platforma aleasă este o necesitate absolută!</a:t>
            </a:r>
          </a:p>
          <a:p>
            <a:pPr marL="342900" indent="-342900" algn="l" rtl="0">
              <a:buAutoNum type="alphaUcPeriod"/>
            </a:pPr>
            <a:r>
              <a:rPr lang="en-GB" dirty="0"/>
              <a:t>O potârniche într-un par nu este de obicei necesară, cu excepția poate de Crăciun.</a:t>
            </a:r>
          </a:p>
          <a:p>
            <a:pPr marL="342900" indent="-342900" algn="l" rtl="0">
              <a:buAutoNum type="alphaUcPeriod"/>
            </a:pPr>
            <a:r>
              <a:rPr lang="en-GB" dirty="0"/>
              <a:t>Un manual electronic se poate dovedi util pentru cursurile dvs. sau puteți alege să vă scrieți propriul material.</a:t>
            </a:r>
          </a:p>
          <a:p>
            <a:pPr marL="342900" indent="-342900" algn="l" rtl="0">
              <a:buAutoNum type="alphaUcPeriod"/>
            </a:pPr>
            <a:r>
              <a:rPr lang="en-GB" dirty="0"/>
              <a:t>Hârtia și pixul sunt o idee bună, deoarece poate doriți să luați notițe.</a:t>
            </a:r>
          </a:p>
          <a:p>
            <a:pPr marL="342900" indent="-342900" algn="l" rtl="0">
              <a:buAutoNum type="alphaUcPeriod"/>
            </a:pPr>
            <a:r>
              <a:rPr lang="en-GB" dirty="0"/>
              <a:t>Acces la internet – din nou esențial, dacă nu ai acces bun la internet, nu poți ajunge la publicul tău.</a:t>
            </a:r>
          </a:p>
          <a:p>
            <a:pPr marL="342900" indent="-342900" algn="l" rtl="0">
              <a:buAutoNum type="alphaUcPeriod"/>
            </a:pPr>
            <a:r>
              <a:rPr lang="en-GB" dirty="0"/>
              <a:t>Un burger – Deși este delicios, în general, nu aveți nevoie de burgeri pentru a preda, decât dacă vă este foame.</a:t>
            </a:r>
          </a:p>
          <a:p>
            <a:pPr marL="342900" indent="-342900" algn="l" rtl="0">
              <a:buAutoNum type="alphaUcPeriod"/>
            </a:pPr>
            <a:r>
              <a:rPr lang="en-GB" dirty="0"/>
              <a:t>Căștile sunt un plus excelent, deoarece vă ajută să auziți mai bine și tind să anuleze orice zgomot din jurul vostru.</a:t>
            </a:r>
          </a:p>
          <a:p>
            <a:pPr marL="342900" indent="-342900" algn="l" rtl="0">
              <a:buAutoNum type="alphaUcPeriod"/>
            </a:pPr>
            <a:r>
              <a:rPr lang="en-GB" dirty="0"/>
              <a:t>Un fundal virtual este un punct de discuție excelent - puteți vorbi cu studenții despre ceea ce este în fundal. De asemenea, puteți ascunde o casă dezordonată!</a:t>
            </a:r>
          </a:p>
        </p:txBody>
      </p:sp>
    </p:spTree>
    <p:extLst>
      <p:ext uri="{BB962C8B-B14F-4D97-AF65-F5344CB8AC3E}">
        <p14:creationId xmlns:p14="http://schemas.microsoft.com/office/powerpoint/2010/main" val="52812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1E930B-A8ED-CC6F-9F55-FE3F095B5D0B}"/>
              </a:ext>
            </a:extLst>
          </p:cNvPr>
          <p:cNvSpPr>
            <a:spLocks noGrp="1"/>
          </p:cNvSpPr>
          <p:nvPr>
            <p:ph type="body" sz="quarter" idx="13"/>
          </p:nvPr>
        </p:nvSpPr>
        <p:spPr/>
        <p:txBody>
          <a:bodyPr/>
          <a:lstStyle/>
          <a:p>
            <a:pPr algn="l" rtl="0"/>
            <a:r>
              <a:rPr lang="en-GB" dirty="0"/>
              <a:t>Recomandări cheie:</a:t>
            </a:r>
          </a:p>
        </p:txBody>
      </p:sp>
      <p:sp>
        <p:nvSpPr>
          <p:cNvPr id="6" name="Text Placeholder 5">
            <a:extLst>
              <a:ext uri="{FF2B5EF4-FFF2-40B4-BE49-F238E27FC236}">
                <a16:creationId xmlns:a16="http://schemas.microsoft.com/office/drawing/2014/main" id="{44616C90-9260-12E9-36BB-6E5BD63A79DF}"/>
              </a:ext>
            </a:extLst>
          </p:cNvPr>
          <p:cNvSpPr>
            <a:spLocks noGrp="1"/>
          </p:cNvSpPr>
          <p:nvPr>
            <p:ph type="body" sz="quarter" idx="14"/>
          </p:nvPr>
        </p:nvSpPr>
        <p:spPr/>
        <p:txBody>
          <a:bodyPr/>
          <a:lstStyle/>
          <a:p>
            <a:pPr algn="l" rtl="0"/>
            <a:r>
              <a:rPr lang="en-GB" sz="2600" dirty="0"/>
              <a:t>12</a:t>
            </a:r>
          </a:p>
        </p:txBody>
      </p:sp>
      <p:pic>
        <p:nvPicPr>
          <p:cNvPr id="8" name="Picture 7">
            <a:extLst>
              <a:ext uri="{FF2B5EF4-FFF2-40B4-BE49-F238E27FC236}">
                <a16:creationId xmlns:a16="http://schemas.microsoft.com/office/drawing/2014/main" id="{6D6EE957-9403-4132-9763-93761FF842F4}"/>
              </a:ext>
            </a:extLst>
          </p:cNvPr>
          <p:cNvPicPr>
            <a:picLocks noChangeAspect="1"/>
          </p:cNvPicPr>
          <p:nvPr/>
        </p:nvPicPr>
        <p:blipFill>
          <a:blip r:embed="rId2"/>
          <a:stretch>
            <a:fillRect/>
          </a:stretch>
        </p:blipFill>
        <p:spPr>
          <a:xfrm>
            <a:off x="8763000" y="2247900"/>
            <a:ext cx="6972695" cy="5145175"/>
          </a:xfrm>
          <a:prstGeom prst="rect">
            <a:avLst/>
          </a:prstGeom>
        </p:spPr>
      </p:pic>
      <p:sp>
        <p:nvSpPr>
          <p:cNvPr id="9" name="TextBox 8">
            <a:extLst>
              <a:ext uri="{FF2B5EF4-FFF2-40B4-BE49-F238E27FC236}">
                <a16:creationId xmlns:a16="http://schemas.microsoft.com/office/drawing/2014/main" id="{672C95B9-6792-85BF-E3D5-98EC4E122025}"/>
              </a:ext>
            </a:extLst>
          </p:cNvPr>
          <p:cNvSpPr txBox="1"/>
          <p:nvPr/>
        </p:nvSpPr>
        <p:spPr>
          <a:xfrm>
            <a:off x="2895600" y="2247900"/>
            <a:ext cx="5447905" cy="6494085"/>
          </a:xfrm>
          <a:prstGeom prst="rect">
            <a:avLst/>
          </a:prstGeom>
          <a:noFill/>
        </p:spPr>
        <p:txBody>
          <a:bodyPr wrap="square" rtlCol="0">
            <a:spAutoFit/>
          </a:bodyPr>
          <a:lstStyle/>
          <a:p>
            <a:pPr marL="457200" indent="-457200" algn="l" rtl="0">
              <a:buAutoNum type="arabicPeriod"/>
            </a:pPr>
            <a:r>
              <a:rPr lang="en-GB" sz="2600" dirty="0">
                <a:latin typeface="Times New Roman" panose="02020603050405020304" pitchFamily="18" charset="0"/>
                <a:cs typeface="Times New Roman" panose="02020603050405020304" pitchFamily="18" charset="0"/>
              </a:rPr>
              <a:t>Căutați diferite platforme, care se potrivește cel mai bine nevoilor dvs.?</a:t>
            </a:r>
          </a:p>
          <a:p>
            <a:pPr marL="457200" indent="-457200" algn="l" rtl="0">
              <a:buAutoNum type="arabicPeriod"/>
            </a:pPr>
            <a:endParaRPr lang="en-GB" sz="26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GB" sz="2600" dirty="0">
                <a:latin typeface="Times New Roman" panose="02020603050405020304" pitchFamily="18" charset="0"/>
                <a:cs typeface="Times New Roman" panose="02020603050405020304" pitchFamily="18" charset="0"/>
              </a:rPr>
              <a:t>După ce v-ați ales platforma, asigurați-vă că înțelegeți toate caracteristicile acesteia - vizionați videoclipuri, citiți instrucțiuni și discutați cu alții care folosesc deja aceeași platformă.</a:t>
            </a:r>
          </a:p>
          <a:p>
            <a:pPr marL="457200" indent="-457200" algn="l" rtl="0">
              <a:buAutoNum type="arabicPeriod"/>
            </a:pPr>
            <a:endParaRPr lang="en-GB" sz="26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GB" sz="2600" dirty="0">
                <a:latin typeface="Times New Roman" panose="02020603050405020304" pitchFamily="18" charset="0"/>
                <a:cs typeface="Times New Roman" panose="02020603050405020304" pitchFamily="18" charset="0"/>
              </a:rPr>
              <a:t>Asigurați-vă că aveți acces la internet de încredere / stabil.</a:t>
            </a:r>
          </a:p>
          <a:p>
            <a:pPr marL="457200" indent="-457200" algn="l" rtl="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r>
              <a:rPr lang="en-GB" sz="2600" dirty="0">
                <a:latin typeface="Times New Roman" panose="02020603050405020304" pitchFamily="18" charset="0"/>
                <a:cs typeface="Times New Roman" panose="02020603050405020304" pitchFamily="18" charset="0"/>
              </a:rPr>
              <a:t>Gândiți-vă la cel mai bun echipament pentru a vă îmbunătăți lecțiile.</a:t>
            </a:r>
          </a:p>
          <a:p>
            <a:pPr marL="457200" indent="-457200" algn="l" rtl="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lgn="l" rtl="0">
              <a:buFont typeface="+mj-lt"/>
              <a:buAutoNum type="arabicPeriod"/>
            </a:pPr>
            <a:endParaRPr lang="en-GB"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30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0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700"/>
            <a:ext cx="8008296" cy="7620000"/>
          </a:xfrm>
        </p:spPr>
        <p:txBody>
          <a:bodyPr/>
          <a:lstStyle/>
          <a:p>
            <a:pPr algn="l" rtl="0"/>
            <a:br>
              <a:rPr lang="en-US" sz="2400" dirty="0"/>
            </a:br>
            <a:r>
              <a:rPr lang="en-US" sz="3200" dirty="0"/>
              <a:t>Obiective:</a:t>
            </a:r>
            <a:br>
              <a:rPr lang="en-US" sz="2400" dirty="0"/>
            </a:br>
            <a:br>
              <a:rPr lang="en-US" sz="2400" dirty="0"/>
            </a:br>
            <a:br>
              <a:rPr lang="en-US" sz="2400" dirty="0"/>
            </a:br>
            <a:r>
              <a:rPr lang="en-US" sz="2400" b="0" cap="none" dirty="0"/>
              <a:t>la finalizarea acestui modul, cursanții vor:</a:t>
            </a:r>
            <a:br>
              <a:rPr lang="en-US" sz="2400" b="0" cap="none" dirty="0"/>
            </a:br>
            <a:br>
              <a:rPr lang="en-US" sz="2400" b="0" cap="none" dirty="0"/>
            </a:br>
            <a:r>
              <a:rPr lang="en-US" sz="2400" b="0" cap="none" dirty="0"/>
              <a:t>● să înțeleagă mai bine unele dintre diferitele tipuri de platforme de predare online și modul în care acestea funcționează.</a:t>
            </a:r>
            <a:br>
              <a:rPr lang="en-US" sz="2400" b="0" cap="none" dirty="0"/>
            </a:br>
            <a:br>
              <a:rPr lang="en-US" sz="2400" b="0" cap="none" dirty="0"/>
            </a:br>
            <a:r>
              <a:rPr lang="en-US" sz="2400" b="0" cap="none" dirty="0"/>
              <a:t>● știuși să poată utiliza suficient instrumentele de bază necesare pentru predarea online.</a:t>
            </a:r>
            <a:br>
              <a:rPr lang="en-US" sz="2400" b="0" cap="none" dirty="0"/>
            </a:br>
            <a:br>
              <a:rPr lang="en-US" sz="2400" b="0" cap="none" dirty="0"/>
            </a:br>
            <a:r>
              <a:rPr lang="en-US" sz="2400" b="0" cap="none" dirty="0"/>
              <a:t>● identificași alegeți cel mai bun fundal care să se potrivească și chiar să vă îmbunătățiți cursurile.</a:t>
            </a:r>
            <a:br>
              <a:rPr lang="en-US" sz="2400" dirty="0"/>
            </a:br>
            <a:r>
              <a:rPr lang="en-US" sz="2400" dirty="0"/>
              <a:t>-</a:t>
            </a:r>
            <a:br>
              <a:rPr lang="en-US" dirty="0"/>
            </a:br>
            <a:br>
              <a:rPr lang="en-US" dirty="0"/>
            </a:br>
            <a:endParaRPr lang="en-US" dirty="0"/>
          </a:p>
        </p:txBody>
      </p:sp>
      <p:sp>
        <p:nvSpPr>
          <p:cNvPr id="3" name="Text Placeholder 2"/>
          <p:cNvSpPr>
            <a:spLocks noGrp="1"/>
          </p:cNvSpPr>
          <p:nvPr>
            <p:ph type="body" idx="1"/>
          </p:nvPr>
        </p:nvSpPr>
        <p:spPr/>
        <p:txBody>
          <a:bodyPr/>
          <a:lstStyle/>
          <a:p>
            <a:pPr algn="l" rtl="0"/>
            <a:r>
              <a:rPr lang="en-US" sz="2600" dirty="0"/>
              <a:t>1</a:t>
            </a:r>
          </a:p>
        </p:txBody>
      </p:sp>
    </p:spTree>
    <p:extLst>
      <p:ext uri="{BB962C8B-B14F-4D97-AF65-F5344CB8AC3E}">
        <p14:creationId xmlns:p14="http://schemas.microsoft.com/office/powerpoint/2010/main" val="217510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958" y="1257300"/>
            <a:ext cx="14857588" cy="990600"/>
          </a:xfrm>
        </p:spPr>
        <p:txBody>
          <a:bodyPr>
            <a:noAutofit/>
          </a:bodyPr>
          <a:lstStyle/>
          <a:p>
            <a:pPr algn="l" rtl="0"/>
            <a:r>
              <a:rPr lang="en-US" sz="3600" dirty="0"/>
              <a:t>Predarea online are o gamă largă de beneficii, dar, în egală măsură, poate exista și un dezavantaj. Vedeți mai jos câteva exemple ale ambelor.</a:t>
            </a:r>
          </a:p>
        </p:txBody>
      </p:sp>
      <p:sp>
        <p:nvSpPr>
          <p:cNvPr id="3" name="Content Placeholder 2"/>
          <p:cNvSpPr>
            <a:spLocks noGrp="1"/>
          </p:cNvSpPr>
          <p:nvPr>
            <p:ph sz="half" idx="1"/>
          </p:nvPr>
        </p:nvSpPr>
        <p:spPr>
          <a:xfrm>
            <a:off x="1471958" y="2769873"/>
            <a:ext cx="6019800" cy="5791201"/>
          </a:xfrm>
        </p:spPr>
        <p:txBody>
          <a:bodyPr/>
          <a:lstStyle/>
          <a:p>
            <a:pPr algn="l" rtl="0"/>
            <a:r>
              <a:rPr lang="en-US" dirty="0"/>
              <a:t>Avantaje:</a:t>
            </a:r>
          </a:p>
          <a:p>
            <a:pPr marL="0" indent="0" algn="l" rtl="0">
              <a:buNone/>
            </a:pPr>
            <a:endParaRPr lang="en-US" dirty="0"/>
          </a:p>
          <a:p>
            <a:pPr algn="l" rtl="0">
              <a:buFont typeface="Wingdings" panose="05000000000000000000" pitchFamily="2" charset="2"/>
              <a:buChar char="v"/>
            </a:pPr>
            <a:r>
              <a:rPr lang="en-US" dirty="0"/>
              <a:t>Lucrați de oriunde.</a:t>
            </a:r>
          </a:p>
          <a:p>
            <a:pPr algn="l" rtl="0">
              <a:buFont typeface="Wingdings" panose="05000000000000000000" pitchFamily="2" charset="2"/>
              <a:buChar char="v"/>
            </a:pPr>
            <a:r>
              <a:rPr lang="en-US" dirty="0"/>
              <a:t>Costuri reduse – Fără birou/călătorie etc.,</a:t>
            </a:r>
          </a:p>
          <a:p>
            <a:pPr algn="l" rtl="0">
              <a:buFont typeface="Wingdings" panose="05000000000000000000" pitchFamily="2" charset="2"/>
              <a:buChar char="v"/>
            </a:pPr>
            <a:r>
              <a:rPr lang="en-US" dirty="0"/>
              <a:t>Ajungeți la o bază mai largă de studenți.</a:t>
            </a:r>
          </a:p>
          <a:p>
            <a:pPr algn="l" rtl="0">
              <a:buFont typeface="Wingdings" panose="05000000000000000000" pitchFamily="2" charset="2"/>
              <a:buChar char="v"/>
            </a:pPr>
            <a:r>
              <a:rPr lang="en-US" dirty="0"/>
              <a:t>O mai mare flexibilitate a programului de lucru.</a:t>
            </a:r>
          </a:p>
          <a:p>
            <a:pPr algn="l" rtl="0">
              <a:buFont typeface="Wingdings" panose="05000000000000000000" pitchFamily="2" charset="2"/>
              <a:buChar char="v"/>
            </a:pPr>
            <a:r>
              <a:rPr lang="en-US" dirty="0"/>
              <a:t>Mai mult timp liber.</a:t>
            </a:r>
          </a:p>
          <a:p>
            <a:pPr algn="l" rtl="0">
              <a:buFont typeface="Wingdings" panose="05000000000000000000" pitchFamily="2" charset="2"/>
              <a:buChar char="v"/>
            </a:pPr>
            <a:r>
              <a:rPr lang="en-US" dirty="0"/>
              <a:t>Autodisciplină mai bună.</a:t>
            </a:r>
          </a:p>
          <a:p>
            <a:pPr algn="l" rtl="0">
              <a:buFont typeface="Wingdings" panose="05000000000000000000" pitchFamily="2" charset="2"/>
              <a:buChar char="v"/>
            </a:pPr>
            <a:endParaRPr lang="en-US" dirty="0"/>
          </a:p>
        </p:txBody>
      </p:sp>
      <p:sp>
        <p:nvSpPr>
          <p:cNvPr id="4" name="Content Placeholder 3"/>
          <p:cNvSpPr>
            <a:spLocks noGrp="1"/>
          </p:cNvSpPr>
          <p:nvPr>
            <p:ph sz="half" idx="2"/>
          </p:nvPr>
        </p:nvSpPr>
        <p:spPr>
          <a:xfrm>
            <a:off x="10287000" y="2552700"/>
            <a:ext cx="6042546" cy="5825889"/>
          </a:xfrm>
        </p:spPr>
        <p:txBody>
          <a:bodyPr/>
          <a:lstStyle/>
          <a:p>
            <a:pPr algn="l" rtl="0"/>
            <a:r>
              <a:rPr lang="en-US" dirty="0"/>
              <a:t>Dezavantaje:</a:t>
            </a:r>
          </a:p>
          <a:p>
            <a:pPr marL="0" indent="0" algn="l" rtl="0">
              <a:buNone/>
            </a:pPr>
            <a:endParaRPr lang="en-US" dirty="0"/>
          </a:p>
          <a:p>
            <a:pPr algn="l" rtl="0">
              <a:buFont typeface="Wingdings" panose="05000000000000000000" pitchFamily="2" charset="2"/>
              <a:buChar char="v"/>
            </a:pPr>
            <a:r>
              <a:rPr lang="en-US" dirty="0"/>
              <a:t>Timp excesiv de ecran.</a:t>
            </a:r>
          </a:p>
          <a:p>
            <a:pPr algn="l" rtl="0">
              <a:buFont typeface="Wingdings" panose="05000000000000000000" pitchFamily="2" charset="2"/>
              <a:buChar char="v"/>
            </a:pPr>
            <a:r>
              <a:rPr lang="en-US" dirty="0"/>
              <a:t>Echipament tehnic – conexiune slabă la internet / lipsă de microfoane etc.,</a:t>
            </a:r>
          </a:p>
          <a:p>
            <a:pPr algn="l" rtl="0">
              <a:buFont typeface="Wingdings" panose="05000000000000000000" pitchFamily="2" charset="2"/>
              <a:buChar char="v"/>
            </a:pPr>
            <a:r>
              <a:rPr lang="en-US" dirty="0"/>
              <a:t>Izolare.</a:t>
            </a:r>
          </a:p>
          <a:p>
            <a:pPr algn="l" rtl="0">
              <a:buFont typeface="Wingdings" panose="05000000000000000000" pitchFamily="2" charset="2"/>
              <a:buChar char="v"/>
            </a:pPr>
            <a:r>
              <a:rPr lang="en-US" dirty="0"/>
              <a:t>Lipsa pregătirii disponibile pentru a oferi lecții de calitate optimă.</a:t>
            </a:r>
          </a:p>
          <a:p>
            <a:pPr algn="l" rtl="0">
              <a:buFont typeface="Wingdings" panose="05000000000000000000" pitchFamily="2" charset="2"/>
              <a:buChar char="v"/>
            </a:pPr>
            <a:r>
              <a:rPr lang="en-US" dirty="0"/>
              <a:t>Mai greu de creat un raport la cursurile online.</a:t>
            </a:r>
          </a:p>
          <a:p>
            <a:pPr algn="l" rtl="0">
              <a:buFont typeface="Wingdings" panose="05000000000000000000" pitchFamily="2" charset="2"/>
              <a:buChar char="v"/>
            </a:pPr>
            <a:endParaRPr lang="en-US" dirty="0"/>
          </a:p>
          <a:p>
            <a:pPr marL="0" indent="0" algn="l" rtl="0">
              <a:buNone/>
            </a:pPr>
            <a:endParaRPr lang="en-US" dirty="0"/>
          </a:p>
        </p:txBody>
      </p:sp>
      <p:sp>
        <p:nvSpPr>
          <p:cNvPr id="5" name="Text Placeholder 4"/>
          <p:cNvSpPr>
            <a:spLocks noGrp="1"/>
          </p:cNvSpPr>
          <p:nvPr>
            <p:ph type="body" sz="quarter" idx="10"/>
          </p:nvPr>
        </p:nvSpPr>
        <p:spPr/>
        <p:txBody>
          <a:bodyPr>
            <a:normAutofit fontScale="92500"/>
          </a:bodyPr>
          <a:lstStyle/>
          <a:p>
            <a:pPr algn="l" rtl="0"/>
            <a:r>
              <a:rPr lang="en-US" dirty="0"/>
              <a:t>Avantajele și dezavantajele predării online:</a:t>
            </a:r>
          </a:p>
        </p:txBody>
      </p:sp>
      <p:sp>
        <p:nvSpPr>
          <p:cNvPr id="6" name="Text Placeholder 5"/>
          <p:cNvSpPr>
            <a:spLocks noGrp="1"/>
          </p:cNvSpPr>
          <p:nvPr>
            <p:ph type="body" sz="quarter" idx="11"/>
          </p:nvPr>
        </p:nvSpPr>
        <p:spPr/>
        <p:txBody>
          <a:bodyPr/>
          <a:lstStyle/>
          <a:p>
            <a:pPr algn="l" rtl="0"/>
            <a:r>
              <a:rPr lang="en-US" sz="2600" dirty="0"/>
              <a:t>2</a:t>
            </a:r>
          </a:p>
        </p:txBody>
      </p:sp>
      <p:pic>
        <p:nvPicPr>
          <p:cNvPr id="8" name="Picture 7">
            <a:extLst>
              <a:ext uri="{FF2B5EF4-FFF2-40B4-BE49-F238E27FC236}">
                <a16:creationId xmlns:a16="http://schemas.microsoft.com/office/drawing/2014/main" id="{1106D8EE-51B7-FEC5-3A22-2B523F1709FE}"/>
              </a:ext>
            </a:extLst>
          </p:cNvPr>
          <p:cNvPicPr>
            <a:picLocks noChangeAspect="1"/>
          </p:cNvPicPr>
          <p:nvPr/>
        </p:nvPicPr>
        <p:blipFill>
          <a:blip r:embed="rId2"/>
          <a:stretch>
            <a:fillRect/>
          </a:stretch>
        </p:blipFill>
        <p:spPr>
          <a:xfrm>
            <a:off x="7483049" y="3767881"/>
            <a:ext cx="2568163" cy="2377646"/>
          </a:xfrm>
          <a:prstGeom prst="rect">
            <a:avLst/>
          </a:prstGeom>
        </p:spPr>
      </p:pic>
      <p:sp>
        <p:nvSpPr>
          <p:cNvPr id="9" name="TextBox 8">
            <a:extLst>
              <a:ext uri="{FF2B5EF4-FFF2-40B4-BE49-F238E27FC236}">
                <a16:creationId xmlns:a16="http://schemas.microsoft.com/office/drawing/2014/main" id="{0C90FD2A-2AD7-82A2-6E27-1B79FDAE4CD0}"/>
              </a:ext>
            </a:extLst>
          </p:cNvPr>
          <p:cNvSpPr txBox="1"/>
          <p:nvPr/>
        </p:nvSpPr>
        <p:spPr>
          <a:xfrm>
            <a:off x="6629400" y="8115732"/>
            <a:ext cx="6553200" cy="1569660"/>
          </a:xfrm>
          <a:prstGeom prst="rect">
            <a:avLst/>
          </a:prstGeom>
          <a:noFill/>
        </p:spPr>
        <p:txBody>
          <a:bodyPr wrap="square" rtlCol="0">
            <a:spAutoFit/>
          </a:bodyPr>
          <a:lstStyle/>
          <a:p>
            <a:pPr algn="l" rtl="0"/>
            <a:r>
              <a:rPr lang="en-GB" sz="2800" i="1" dirty="0">
                <a:solidFill>
                  <a:schemeClr val="tx2"/>
                </a:solidFill>
              </a:rPr>
              <a:t>Te poti gandi la</a:t>
            </a:r>
            <a:r>
              <a:rPr lang="en-GB" sz="3200" i="1" dirty="0">
                <a:solidFill>
                  <a:schemeClr val="tx2"/>
                </a:solidFill>
              </a:rPr>
              <a:t>mai?</a:t>
            </a:r>
          </a:p>
          <a:p>
            <a:pPr algn="l" rtl="0"/>
            <a:endParaRPr lang="en-GB" sz="3200" i="1" dirty="0">
              <a:solidFill>
                <a:schemeClr val="tx2"/>
              </a:solidFill>
            </a:endParaRPr>
          </a:p>
          <a:p>
            <a:pPr algn="l" rtl="0"/>
            <a:r>
              <a:rPr lang="en-GB" sz="3200" i="1" dirty="0">
                <a:solidFill>
                  <a:schemeClr val="tx2"/>
                </a:solidFill>
              </a:rPr>
              <a:t> </a:t>
            </a:r>
          </a:p>
        </p:txBody>
      </p:sp>
    </p:spTree>
    <p:extLst>
      <p:ext uri="{BB962C8B-B14F-4D97-AF65-F5344CB8AC3E}">
        <p14:creationId xmlns:p14="http://schemas.microsoft.com/office/powerpoint/2010/main" val="252092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33500"/>
            <a:ext cx="16306798" cy="1066800"/>
          </a:xfrm>
        </p:spPr>
        <p:txBody>
          <a:bodyPr>
            <a:normAutofit fontScale="90000"/>
          </a:bodyPr>
          <a:lstStyle/>
          <a:p>
            <a:pPr algn="l" rtl="0"/>
            <a:r>
              <a:rPr lang="en-US" sz="3100" dirty="0"/>
              <a:t>Mai jos este un vocabular legat de predarea online. Poți potrivi</a:t>
            </a:r>
            <a:r>
              <a:rPr lang="en-US" sz="3100" b="1" dirty="0"/>
              <a:t>vocabular</a:t>
            </a:r>
            <a:r>
              <a:rPr lang="en-US" sz="3100" dirty="0"/>
              <a:t>cu corecta</a:t>
            </a:r>
            <a:br>
              <a:rPr lang="en-US" sz="3100" dirty="0"/>
            </a:br>
            <a:r>
              <a:rPr lang="en-US" sz="3100" b="1" dirty="0"/>
              <a:t>definiții</a:t>
            </a:r>
            <a:r>
              <a:rPr lang="en-US" dirty="0"/>
              <a:t>?</a:t>
            </a:r>
          </a:p>
        </p:txBody>
      </p:sp>
      <p:graphicFrame>
        <p:nvGraphicFramePr>
          <p:cNvPr id="6" name="Table 6">
            <a:extLst>
              <a:ext uri="{FF2B5EF4-FFF2-40B4-BE49-F238E27FC236}">
                <a16:creationId xmlns:a16="http://schemas.microsoft.com/office/drawing/2014/main" id="{7D0E1797-FCF9-9D15-B861-8342BA07B562}"/>
              </a:ext>
            </a:extLst>
          </p:cNvPr>
          <p:cNvGraphicFramePr>
            <a:graphicFrameLocks noGrp="1"/>
          </p:cNvGraphicFramePr>
          <p:nvPr>
            <p:ph idx="1"/>
            <p:extLst>
              <p:ext uri="{D42A27DB-BD31-4B8C-83A1-F6EECF244321}">
                <p14:modId xmlns:p14="http://schemas.microsoft.com/office/powerpoint/2010/main" val="1288348207"/>
              </p:ext>
            </p:extLst>
          </p:nvPr>
        </p:nvGraphicFramePr>
        <p:xfrm>
          <a:off x="990600" y="2620191"/>
          <a:ext cx="16306798" cy="3032760"/>
        </p:xfrm>
        <a:graphic>
          <a:graphicData uri="http://schemas.openxmlformats.org/drawingml/2006/table">
            <a:tbl>
              <a:tblPr firstRow="1" bandRow="1">
                <a:tableStyleId>{5C22544A-7EE6-4342-B048-85BDC9FD1C3A}</a:tableStyleId>
              </a:tblPr>
              <a:tblGrid>
                <a:gridCol w="8153399">
                  <a:extLst>
                    <a:ext uri="{9D8B030D-6E8A-4147-A177-3AD203B41FA5}">
                      <a16:colId xmlns:a16="http://schemas.microsoft.com/office/drawing/2014/main" val="2715653520"/>
                    </a:ext>
                  </a:extLst>
                </a:gridCol>
                <a:gridCol w="8153399">
                  <a:extLst>
                    <a:ext uri="{9D8B030D-6E8A-4147-A177-3AD203B41FA5}">
                      <a16:colId xmlns:a16="http://schemas.microsoft.com/office/drawing/2014/main" val="293146866"/>
                    </a:ext>
                  </a:extLst>
                </a:gridCol>
              </a:tblGrid>
              <a:tr h="370840">
                <a:tc>
                  <a:txBody>
                    <a:bodyPr/>
                    <a:lstStyle/>
                    <a:p>
                      <a:pPr algn="ctr" rtl="0"/>
                      <a:r>
                        <a:rPr lang="en-GB" dirty="0"/>
                        <a:t>Vocabular:</a:t>
                      </a:r>
                    </a:p>
                  </a:txBody>
                  <a:tcPr/>
                </a:tc>
                <a:tc>
                  <a:txBody>
                    <a:bodyPr/>
                    <a:lstStyle/>
                    <a:p>
                      <a:pPr algn="ctr" rtl="0"/>
                      <a:r>
                        <a:rPr lang="en-GB" dirty="0"/>
                        <a:t>Definitii:</a:t>
                      </a:r>
                    </a:p>
                  </a:txBody>
                  <a:tcPr/>
                </a:tc>
                <a:extLst>
                  <a:ext uri="{0D108BD9-81ED-4DB2-BD59-A6C34878D82A}">
                    <a16:rowId xmlns:a16="http://schemas.microsoft.com/office/drawing/2014/main" val="2087815316"/>
                  </a:ext>
                </a:extLst>
              </a:tr>
              <a:tr h="370840">
                <a:tc>
                  <a:txBody>
                    <a:bodyPr/>
                    <a:lstStyle/>
                    <a:p>
                      <a:pPr algn="l" rtl="0"/>
                      <a:r>
                        <a:rPr lang="en-GB" dirty="0"/>
                        <a:t>1. Sala de evaziune</a:t>
                      </a:r>
                    </a:p>
                  </a:txBody>
                  <a:tcPr/>
                </a:tc>
                <a:tc>
                  <a:txBody>
                    <a:bodyPr/>
                    <a:lstStyle/>
                    <a:p>
                      <a:pPr algn="l" rtl="0"/>
                      <a:r>
                        <a:rPr lang="en-GB" dirty="0"/>
                        <a:t>A) Un set de litere și numere care identifică o anumită clasă.</a:t>
                      </a:r>
                    </a:p>
                  </a:txBody>
                  <a:tcPr/>
                </a:tc>
                <a:extLst>
                  <a:ext uri="{0D108BD9-81ED-4DB2-BD59-A6C34878D82A}">
                    <a16:rowId xmlns:a16="http://schemas.microsoft.com/office/drawing/2014/main" val="2999990028"/>
                  </a:ext>
                </a:extLst>
              </a:tr>
              <a:tr h="370840">
                <a:tc>
                  <a:txBody>
                    <a:bodyPr/>
                    <a:lstStyle/>
                    <a:p>
                      <a:pPr algn="l" rtl="0"/>
                      <a:r>
                        <a:rPr lang="en-GB" dirty="0"/>
                        <a:t>2. Partajare ecran</a:t>
                      </a:r>
                    </a:p>
                  </a:txBody>
                  <a:tcPr/>
                </a:tc>
                <a:tc>
                  <a:txBody>
                    <a:bodyPr/>
                    <a:lstStyle/>
                    <a:p>
                      <a:pPr algn="l" rtl="0"/>
                      <a:r>
                        <a:rPr lang="en-GB" dirty="0"/>
                        <a:t>B) Un instrument care permite participanților să trimită mesaje instantanee în timpul întâlnirilor.</a:t>
                      </a:r>
                    </a:p>
                  </a:txBody>
                  <a:tcPr/>
                </a:tc>
                <a:extLst>
                  <a:ext uri="{0D108BD9-81ED-4DB2-BD59-A6C34878D82A}">
                    <a16:rowId xmlns:a16="http://schemas.microsoft.com/office/drawing/2014/main" val="810438469"/>
                  </a:ext>
                </a:extLst>
              </a:tr>
              <a:tr h="370840">
                <a:tc>
                  <a:txBody>
                    <a:bodyPr/>
                    <a:lstStyle/>
                    <a:p>
                      <a:pPr algn="l" rtl="0"/>
                      <a:r>
                        <a:rPr lang="en-GB" dirty="0"/>
                        <a:t>3. Chat</a:t>
                      </a:r>
                    </a:p>
                  </a:txBody>
                  <a:tcPr/>
                </a:tc>
                <a:tc>
                  <a:txBody>
                    <a:bodyPr/>
                    <a:lstStyle/>
                    <a:p>
                      <a:pPr algn="l" rtl="0"/>
                      <a:r>
                        <a:rPr lang="en-GB" dirty="0"/>
                        <a:t>C) Un instrument care permite gazdei să separe participanții în grupuri mai mici.</a:t>
                      </a:r>
                    </a:p>
                  </a:txBody>
                  <a:tcPr/>
                </a:tc>
                <a:extLst>
                  <a:ext uri="{0D108BD9-81ED-4DB2-BD59-A6C34878D82A}">
                    <a16:rowId xmlns:a16="http://schemas.microsoft.com/office/drawing/2014/main" val="4272775084"/>
                  </a:ext>
                </a:extLst>
              </a:tr>
              <a:tr h="370840">
                <a:tc>
                  <a:txBody>
                    <a:bodyPr/>
                    <a:lstStyle/>
                    <a:p>
                      <a:pPr algn="l" rtl="0"/>
                      <a:r>
                        <a:rPr lang="en-GB" dirty="0"/>
                        <a:t>4. Tablă albă</a:t>
                      </a:r>
                    </a:p>
                  </a:txBody>
                  <a:tcPr/>
                </a:tc>
                <a:tc>
                  <a:txBody>
                    <a:bodyPr/>
                    <a:lstStyle/>
                    <a:p>
                      <a:pPr algn="l" rtl="0"/>
                      <a:r>
                        <a:rPr lang="en-GB" dirty="0"/>
                        <a:t>D) Un fundal care este utilizat pentru adăugarea de text/imagini la.</a:t>
                      </a:r>
                    </a:p>
                  </a:txBody>
                  <a:tcPr/>
                </a:tc>
                <a:extLst>
                  <a:ext uri="{0D108BD9-81ED-4DB2-BD59-A6C34878D82A}">
                    <a16:rowId xmlns:a16="http://schemas.microsoft.com/office/drawing/2014/main" val="2610861772"/>
                  </a:ext>
                </a:extLst>
              </a:tr>
              <a:tr h="370840">
                <a:tc>
                  <a:txBody>
                    <a:bodyPr/>
                    <a:lstStyle/>
                    <a:p>
                      <a:pPr algn="l" rtl="0"/>
                      <a:r>
                        <a:rPr lang="en-GB" dirty="0"/>
                        <a:t>5. Codul clasei</a:t>
                      </a:r>
                    </a:p>
                  </a:txBody>
                  <a:tcPr/>
                </a:tc>
                <a:tc>
                  <a:txBody>
                    <a:bodyPr/>
                    <a:lstStyle/>
                    <a:p>
                      <a:pPr algn="l" rtl="0"/>
                      <a:r>
                        <a:rPr lang="en-GB" dirty="0"/>
                        <a:t>E) Un instrument care permite gazdei sau participanților să partajeze documente/imagini etc., cu întregul grup.</a:t>
                      </a:r>
                    </a:p>
                  </a:txBody>
                  <a:tcPr/>
                </a:tc>
                <a:extLst>
                  <a:ext uri="{0D108BD9-81ED-4DB2-BD59-A6C34878D82A}">
                    <a16:rowId xmlns:a16="http://schemas.microsoft.com/office/drawing/2014/main" val="2189900532"/>
                  </a:ext>
                </a:extLst>
              </a:tr>
            </a:tbl>
          </a:graphicData>
        </a:graphic>
      </p:graphicFrame>
      <p:sp>
        <p:nvSpPr>
          <p:cNvPr id="4" name="Text Placeholder 3"/>
          <p:cNvSpPr>
            <a:spLocks noGrp="1"/>
          </p:cNvSpPr>
          <p:nvPr>
            <p:ph type="body" sz="quarter" idx="10"/>
          </p:nvPr>
        </p:nvSpPr>
        <p:spPr/>
        <p:txBody>
          <a:bodyPr/>
          <a:lstStyle/>
          <a:p>
            <a:pPr algn="l" rtl="0"/>
            <a:r>
              <a:rPr lang="en-US" dirty="0"/>
              <a:t>Ce știi deja? Vocabular util.</a:t>
            </a:r>
          </a:p>
        </p:txBody>
      </p:sp>
      <p:sp>
        <p:nvSpPr>
          <p:cNvPr id="5" name="Text Placeholder 4"/>
          <p:cNvSpPr>
            <a:spLocks noGrp="1"/>
          </p:cNvSpPr>
          <p:nvPr>
            <p:ph type="body" sz="quarter" idx="11"/>
          </p:nvPr>
        </p:nvSpPr>
        <p:spPr/>
        <p:txBody>
          <a:bodyPr/>
          <a:lstStyle/>
          <a:p>
            <a:pPr algn="l" rtl="0"/>
            <a:r>
              <a:rPr lang="en-US" sz="2600" dirty="0"/>
              <a:t>3</a:t>
            </a:r>
          </a:p>
        </p:txBody>
      </p:sp>
      <p:sp>
        <p:nvSpPr>
          <p:cNvPr id="3" name="TextBox 2">
            <a:extLst>
              <a:ext uri="{FF2B5EF4-FFF2-40B4-BE49-F238E27FC236}">
                <a16:creationId xmlns:a16="http://schemas.microsoft.com/office/drawing/2014/main" id="{5A6EA580-3E55-E8A4-6ABB-8FC94F852000}"/>
              </a:ext>
            </a:extLst>
          </p:cNvPr>
          <p:cNvSpPr txBox="1"/>
          <p:nvPr/>
        </p:nvSpPr>
        <p:spPr>
          <a:xfrm>
            <a:off x="990600" y="5821345"/>
            <a:ext cx="17602200" cy="3385542"/>
          </a:xfrm>
          <a:prstGeom prst="rect">
            <a:avLst/>
          </a:prstGeom>
          <a:noFill/>
        </p:spPr>
        <p:txBody>
          <a:bodyPr wrap="square" rtlCol="0">
            <a:spAutoFit/>
          </a:bodyPr>
          <a:lstStyle/>
          <a:p>
            <a:pPr algn="l" rtl="0"/>
            <a:r>
              <a:rPr lang="en-GB" sz="2800" dirty="0">
                <a:solidFill>
                  <a:schemeClr val="tx2"/>
                </a:solidFill>
                <a:latin typeface="Times New Roman" panose="02020603050405020304" pitchFamily="18" charset="0"/>
                <a:cs typeface="Times New Roman" panose="02020603050405020304" pitchFamily="18" charset="0"/>
              </a:rPr>
              <a:t>Acumuita-te la lista de mai jos. Care credeți că sunt platformele utilizate în mod obișnuit pentru predarea online?</a:t>
            </a:r>
          </a:p>
          <a:p>
            <a:pPr algn="l" rtl="0"/>
            <a:endParaRPr lang="en-GB" sz="2800" dirty="0">
              <a:solidFill>
                <a:schemeClr val="tx2"/>
              </a:solidFill>
              <a:latin typeface="Times New Roman" panose="02020603050405020304" pitchFamily="18" charset="0"/>
              <a:cs typeface="Times New Roman" panose="02020603050405020304" pitchFamily="18" charset="0"/>
            </a:endParaRPr>
          </a:p>
          <a:p>
            <a:pPr marL="342900" indent="-342900" algn="l" rtl="0">
              <a:buAutoNum type="arabicPeriod"/>
            </a:pPr>
            <a:r>
              <a:rPr lang="en-GB" sz="2800" dirty="0">
                <a:solidFill>
                  <a:schemeClr val="tx2"/>
                </a:solidFill>
                <a:latin typeface="Times New Roman" panose="02020603050405020304" pitchFamily="18" charset="0"/>
                <a:cs typeface="Times New Roman" panose="02020603050405020304" pitchFamily="18" charset="0"/>
              </a:rPr>
              <a:t>Zoom.</a:t>
            </a:r>
          </a:p>
          <a:p>
            <a:pPr marL="342900" indent="-342900" algn="l" rtl="0">
              <a:buAutoNum type="arabicPeriod"/>
            </a:pPr>
            <a:r>
              <a:rPr lang="en-GB" sz="2800" dirty="0">
                <a:solidFill>
                  <a:schemeClr val="tx2"/>
                </a:solidFill>
                <a:latin typeface="Times New Roman" panose="02020603050405020304" pitchFamily="18" charset="0"/>
                <a:cs typeface="Times New Roman" panose="02020603050405020304" pitchFamily="18" charset="0"/>
              </a:rPr>
              <a:t>MicrosoftEchipe.</a:t>
            </a:r>
          </a:p>
          <a:p>
            <a:pPr marL="342900" indent="-342900" algn="l" rtl="0">
              <a:buAutoNum type="arabicPeriod"/>
            </a:pPr>
            <a:r>
              <a:rPr lang="en-GB" sz="2800" dirty="0">
                <a:solidFill>
                  <a:schemeClr val="tx2"/>
                </a:solidFill>
                <a:latin typeface="Times New Roman" panose="02020603050405020304" pitchFamily="18" charset="0"/>
                <a:cs typeface="Times New Roman" panose="02020603050405020304" pitchFamily="18" charset="0"/>
              </a:rPr>
              <a:t>Facebook.</a:t>
            </a:r>
          </a:p>
          <a:p>
            <a:pPr marL="342900" indent="-342900" algn="l" rtl="0">
              <a:buAutoNum type="arabicPeriod"/>
            </a:pPr>
            <a:r>
              <a:rPr lang="en-GB" sz="2800" dirty="0">
                <a:solidFill>
                  <a:schemeClr val="tx2"/>
                </a:solidFill>
                <a:latin typeface="Times New Roman" panose="02020603050405020304" pitchFamily="18" charset="0"/>
                <a:cs typeface="Times New Roman" panose="02020603050405020304" pitchFamily="18" charset="0"/>
              </a:rPr>
              <a:t>Netflix</a:t>
            </a:r>
          </a:p>
          <a:p>
            <a:pPr marL="342900" indent="-342900" algn="l" rtl="0">
              <a:buAutoNum type="arabicPeriod"/>
            </a:pPr>
            <a:r>
              <a:rPr lang="en-GB" sz="2800" dirty="0">
                <a:solidFill>
                  <a:schemeClr val="tx2"/>
                </a:solidFill>
                <a:latin typeface="Times New Roman" panose="02020603050405020304" pitchFamily="18" charset="0"/>
                <a:cs typeface="Times New Roman" panose="02020603050405020304" pitchFamily="18" charset="0"/>
              </a:rPr>
              <a:t>Googlesala de clasa.</a:t>
            </a:r>
          </a:p>
          <a:p>
            <a:pPr algn="l" rtl="0"/>
            <a:endParaRPr lang="en-GB" dirty="0"/>
          </a:p>
        </p:txBody>
      </p:sp>
      <p:sp>
        <p:nvSpPr>
          <p:cNvPr id="7" name="TextBox 6">
            <a:extLst>
              <a:ext uri="{FF2B5EF4-FFF2-40B4-BE49-F238E27FC236}">
                <a16:creationId xmlns:a16="http://schemas.microsoft.com/office/drawing/2014/main" id="{5A6EA580-3E55-E8A4-6ABB-8FC94F852000}"/>
              </a:ext>
            </a:extLst>
          </p:cNvPr>
          <p:cNvSpPr txBox="1"/>
          <p:nvPr/>
        </p:nvSpPr>
        <p:spPr>
          <a:xfrm>
            <a:off x="990600" y="5205792"/>
            <a:ext cx="16306798" cy="615553"/>
          </a:xfrm>
          <a:prstGeom prst="rect">
            <a:avLst/>
          </a:prstGeom>
          <a:noFill/>
        </p:spPr>
        <p:txBody>
          <a:bodyPr wrap="square" rtlCol="0">
            <a:spAutoFit/>
          </a:bodyPr>
          <a:lstStyle/>
          <a:p>
            <a:pPr algn="l" rtl="0"/>
            <a:r>
              <a:rPr lang="en-GB" sz="1600" i="1" dirty="0">
                <a:solidFill>
                  <a:schemeClr val="tx1">
                    <a:lumMod val="50000"/>
                    <a:lumOff val="50000"/>
                  </a:schemeClr>
                </a:solidFill>
              </a:rPr>
              <a:t>Răspunsuri corecte: 1 – C / 2 – E / 3 – B / 4 – D / 5 – A.)</a:t>
            </a:r>
          </a:p>
          <a:p>
            <a:pPr algn="l" rtl="0"/>
            <a:endParaRPr lang="en-GB" dirty="0"/>
          </a:p>
        </p:txBody>
      </p:sp>
      <p:sp>
        <p:nvSpPr>
          <p:cNvPr id="8" name="TextBox 7">
            <a:extLst>
              <a:ext uri="{FF2B5EF4-FFF2-40B4-BE49-F238E27FC236}">
                <a16:creationId xmlns:a16="http://schemas.microsoft.com/office/drawing/2014/main" id="{5A6EA580-3E55-E8A4-6ABB-8FC94F852000}"/>
              </a:ext>
            </a:extLst>
          </p:cNvPr>
          <p:cNvSpPr txBox="1"/>
          <p:nvPr/>
        </p:nvSpPr>
        <p:spPr>
          <a:xfrm>
            <a:off x="4495800" y="8191500"/>
            <a:ext cx="12420598" cy="861774"/>
          </a:xfrm>
          <a:prstGeom prst="rect">
            <a:avLst/>
          </a:prstGeom>
          <a:noFill/>
        </p:spPr>
        <p:txBody>
          <a:bodyPr wrap="square" rtlCol="0">
            <a:spAutoFit/>
          </a:bodyPr>
          <a:lstStyle/>
          <a:p>
            <a:pPr marL="342900" indent="-342900" algn="l" rtl="0">
              <a:buAutoNum type="arabicPeriod"/>
            </a:pPr>
            <a:endParaRPr lang="en-GB" dirty="0"/>
          </a:p>
          <a:p>
            <a:pPr algn="l" rtl="0"/>
            <a:r>
              <a:rPr lang="en-GB" sz="1600" i="1" dirty="0">
                <a:solidFill>
                  <a:schemeClr val="tx1">
                    <a:lumMod val="50000"/>
                    <a:lumOff val="50000"/>
                  </a:schemeClr>
                </a:solidFill>
              </a:rPr>
              <a:t>(Răspunsurile corecte: 1 / 2 și 5 sunt toate platformele care pot fi folosite pentru predare online. Facebook este un site de rețea socială și Netflix este un site de streaming video.)</a:t>
            </a:r>
          </a:p>
        </p:txBody>
      </p:sp>
    </p:spTree>
    <p:extLst>
      <p:ext uri="{BB962C8B-B14F-4D97-AF65-F5344CB8AC3E}">
        <p14:creationId xmlns:p14="http://schemas.microsoft.com/office/powerpoint/2010/main" val="27748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71107"/>
            <a:ext cx="13357745" cy="1582043"/>
          </a:xfrm>
        </p:spPr>
        <p:txBody>
          <a:bodyPr anchor="ctr">
            <a:normAutofit/>
          </a:bodyPr>
          <a:lstStyle/>
          <a:p>
            <a:pPr algn="l" rtl="0"/>
            <a:r>
              <a:rPr lang="en-US" dirty="0"/>
              <a:t>Zoom!</a:t>
            </a:r>
          </a:p>
        </p:txBody>
      </p:sp>
      <p:sp>
        <p:nvSpPr>
          <p:cNvPr id="3" name="Text Placeholder 2"/>
          <p:cNvSpPr>
            <a:spLocks noGrp="1"/>
          </p:cNvSpPr>
          <p:nvPr>
            <p:ph sz="half" idx="1"/>
          </p:nvPr>
        </p:nvSpPr>
        <p:spPr>
          <a:xfrm>
            <a:off x="1757511" y="1537275"/>
            <a:ext cx="8129656" cy="7620000"/>
          </a:xfrm>
        </p:spPr>
        <p:txBody>
          <a:bodyPr>
            <a:normAutofit/>
          </a:bodyPr>
          <a:lstStyle/>
          <a:p>
            <a:pPr marL="0" indent="0" algn="l" rtl="0">
              <a:buNone/>
            </a:pPr>
            <a:endParaRPr lang="en-US" dirty="0"/>
          </a:p>
          <a:p>
            <a:pPr marL="0" indent="0" algn="l" rtl="0">
              <a:buNone/>
            </a:pPr>
            <a:r>
              <a:rPr lang="en-US" dirty="0"/>
              <a:t>Ce este Zoom?</a:t>
            </a:r>
          </a:p>
        </p:txBody>
      </p:sp>
      <p:pic>
        <p:nvPicPr>
          <p:cNvPr id="10" name="Content Placeholder 9">
            <a:extLst>
              <a:ext uri="{FF2B5EF4-FFF2-40B4-BE49-F238E27FC236}">
                <a16:creationId xmlns:a16="http://schemas.microsoft.com/office/drawing/2014/main" id="{A8FD6BBC-E9CB-545F-4E34-071A20FEB0E8}"/>
              </a:ext>
            </a:extLst>
          </p:cNvPr>
          <p:cNvPicPr>
            <a:picLocks noGrp="1" noChangeAspect="1"/>
          </p:cNvPicPr>
          <p:nvPr>
            <p:ph sz="half" idx="2"/>
          </p:nvPr>
        </p:nvPicPr>
        <p:blipFill>
          <a:blip r:embed="rId2"/>
          <a:stretch>
            <a:fillRect/>
          </a:stretch>
        </p:blipFill>
        <p:spPr>
          <a:xfrm>
            <a:off x="10078647" y="2847171"/>
            <a:ext cx="6042546" cy="5000207"/>
          </a:xfrm>
          <a:noFill/>
        </p:spPr>
      </p:pic>
      <p:sp>
        <p:nvSpPr>
          <p:cNvPr id="7" name="Text Placeholder 6"/>
          <p:cNvSpPr>
            <a:spLocks noGrp="1"/>
          </p:cNvSpPr>
          <p:nvPr>
            <p:ph type="body" sz="quarter" idx="10"/>
          </p:nvPr>
        </p:nvSpPr>
        <p:spPr>
          <a:xfrm>
            <a:off x="890656" y="150865"/>
            <a:ext cx="7696200" cy="584462"/>
          </a:xfrm>
        </p:spPr>
        <p:txBody>
          <a:bodyPr>
            <a:normAutofit/>
          </a:bodyPr>
          <a:lstStyle/>
          <a:p>
            <a:pPr algn="l" rtl="0"/>
            <a:r>
              <a:rPr lang="en-US" dirty="0"/>
              <a:t>Pe scurt – Zoom!</a:t>
            </a:r>
          </a:p>
        </p:txBody>
      </p:sp>
      <p:sp>
        <p:nvSpPr>
          <p:cNvPr id="15" name="Text Placeholder 5">
            <a:extLst>
              <a:ext uri="{FF2B5EF4-FFF2-40B4-BE49-F238E27FC236}">
                <a16:creationId xmlns:a16="http://schemas.microsoft.com/office/drawing/2014/main" id="{46599BA6-2337-3E19-22EB-686D72A73065}"/>
              </a:ext>
            </a:extLst>
          </p:cNvPr>
          <p:cNvSpPr>
            <a:spLocks noGrp="1"/>
          </p:cNvSpPr>
          <p:nvPr>
            <p:ph type="body" sz="quarter" idx="11"/>
          </p:nvPr>
        </p:nvSpPr>
        <p:spPr>
          <a:xfrm>
            <a:off x="42885" y="63522"/>
            <a:ext cx="762000" cy="720725"/>
          </a:xfrm>
        </p:spPr>
        <p:txBody>
          <a:bodyPr/>
          <a:lstStyle/>
          <a:p>
            <a:pPr algn="l" rtl="0"/>
            <a:r>
              <a:rPr lang="en-US" sz="2600" dirty="0"/>
              <a:t>4</a:t>
            </a:r>
          </a:p>
        </p:txBody>
      </p:sp>
      <p:sp>
        <p:nvSpPr>
          <p:cNvPr id="11" name="TextBox 10">
            <a:extLst>
              <a:ext uri="{FF2B5EF4-FFF2-40B4-BE49-F238E27FC236}">
                <a16:creationId xmlns:a16="http://schemas.microsoft.com/office/drawing/2014/main" id="{6DE7CD87-CDE1-0EAA-170F-B3EA2DE27701}"/>
              </a:ext>
            </a:extLst>
          </p:cNvPr>
          <p:cNvSpPr txBox="1"/>
          <p:nvPr/>
        </p:nvSpPr>
        <p:spPr>
          <a:xfrm>
            <a:off x="1752601" y="2663666"/>
            <a:ext cx="7696200" cy="5632311"/>
          </a:xfrm>
          <a:prstGeom prst="rect">
            <a:avLst/>
          </a:prstGeom>
          <a:noFill/>
        </p:spPr>
        <p:txBody>
          <a:bodyPr wrap="square" rtlCol="0">
            <a:spAutoFit/>
          </a:bodyPr>
          <a:lstStyle/>
          <a:p>
            <a:pPr algn="l" rtl="0"/>
            <a:r>
              <a:rPr lang="en-GB" sz="2400" dirty="0">
                <a:latin typeface="Times New Roman" panose="02020603050405020304" pitchFamily="18" charset="0"/>
                <a:cs typeface="Times New Roman" panose="02020603050405020304" pitchFamily="18" charset="0"/>
              </a:rPr>
              <a:t>Folosind cuvintele de mai jos, citiți următorul text și completați golurile lipsă:</a:t>
            </a:r>
          </a:p>
          <a:p>
            <a:pPr algn="l" rtl="0"/>
            <a:endParaRPr lang="en-GB" sz="2400" dirty="0">
              <a:latin typeface="Times New Roman" panose="02020603050405020304" pitchFamily="18" charset="0"/>
              <a:cs typeface="Times New Roman" panose="02020603050405020304" pitchFamily="18" charset="0"/>
            </a:endParaRPr>
          </a:p>
          <a:p>
            <a:pPr algn="l" rtl="0"/>
            <a:r>
              <a:rPr lang="en-GB" sz="2400" dirty="0">
                <a:latin typeface="Times New Roman" panose="02020603050405020304" pitchFamily="18" charset="0"/>
                <a:cs typeface="Times New Roman" panose="02020603050405020304" pitchFamily="18" charset="0"/>
              </a:rPr>
              <a:t>Primire, Programare, Smartphone, Online, Conexiune, Comunicații</a:t>
            </a:r>
          </a:p>
          <a:p>
            <a:pPr algn="l" rtl="0"/>
            <a:endParaRPr lang="en-GB" sz="2400" dirty="0">
              <a:latin typeface="Times New Roman" panose="02020603050405020304" pitchFamily="18" charset="0"/>
              <a:cs typeface="Times New Roman" panose="02020603050405020304" pitchFamily="18" charset="0"/>
            </a:endParaRPr>
          </a:p>
          <a:p>
            <a:pPr algn="l" rtl="0"/>
            <a:r>
              <a:rPr lang="en-GB" sz="2400" dirty="0">
                <a:latin typeface="Times New Roman" panose="02020603050405020304" pitchFamily="18" charset="0"/>
                <a:cs typeface="Times New Roman" panose="02020603050405020304" pitchFamily="18" charset="0"/>
              </a:rPr>
              <a:t>Zoom este o platformă de 1.____________ care permite utilizatorilor să se întâlnească împreună 2.__________ și să partajeze videoclipuri, audio, telefon și chat. Pentru a utiliza Zoom aveți nevoie de un internet 3.____________ și de un dispozitiv care poate suporta Zoom, cum ar fi un laptop, un 4.____________ sau o tabletă. Utilizatorii trebuie să creeze un cont și să descarce software-ul. Odată ce ai acest lucru, poți 5.___________ „întâlniri” pentru ca studenții tăi să se înscrie la cursuri. Odată ce vă programați întâlnirea, veți 6.___________ un link de invitație care poate fi trimis prin e-mail studenților dvs.</a:t>
            </a:r>
          </a:p>
        </p:txBody>
      </p:sp>
      <p:sp>
        <p:nvSpPr>
          <p:cNvPr id="12" name="TextBox 11">
            <a:extLst>
              <a:ext uri="{FF2B5EF4-FFF2-40B4-BE49-F238E27FC236}">
                <a16:creationId xmlns:a16="http://schemas.microsoft.com/office/drawing/2014/main" id="{38E7C5B3-54A4-2732-1C51-AE96C7008503}"/>
              </a:ext>
            </a:extLst>
          </p:cNvPr>
          <p:cNvSpPr txBox="1"/>
          <p:nvPr/>
        </p:nvSpPr>
        <p:spPr>
          <a:xfrm>
            <a:off x="1752600" y="8694157"/>
            <a:ext cx="14599261" cy="338554"/>
          </a:xfrm>
          <a:prstGeom prst="rect">
            <a:avLst/>
          </a:prstGeom>
          <a:noFill/>
        </p:spPr>
        <p:txBody>
          <a:bodyPr wrap="square" rtlCol="0">
            <a:spAutoFit/>
          </a:bodyPr>
          <a:lstStyle/>
          <a:p>
            <a:pPr algn="l" rtl="0"/>
            <a:r>
              <a:rPr lang="en-GB" sz="1600" i="1" dirty="0">
                <a:solidFill>
                  <a:schemeClr val="tx1">
                    <a:lumMod val="50000"/>
                    <a:lumOff val="50000"/>
                  </a:schemeClr>
                </a:solidFill>
                <a:latin typeface="Times New Roman" panose="02020603050405020304" pitchFamily="18" charset="0"/>
                <a:cs typeface="Times New Roman" panose="02020603050405020304" pitchFamily="18" charset="0"/>
              </a:rPr>
              <a:t>Răspunsuri corecte: 1 – comunicații / 2 – online / 3 – conexiune / 4 – smartphone / 5 – program / 6 – primire.</a:t>
            </a:r>
          </a:p>
        </p:txBody>
      </p:sp>
    </p:spTree>
    <p:extLst>
      <p:ext uri="{BB962C8B-B14F-4D97-AF65-F5344CB8AC3E}">
        <p14:creationId xmlns:p14="http://schemas.microsoft.com/office/powerpoint/2010/main" val="318792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1104901"/>
            <a:ext cx="5867400" cy="8153400"/>
          </a:xfrm>
        </p:spPr>
        <p:txBody>
          <a:bodyPr>
            <a:normAutofit lnSpcReduction="10000"/>
          </a:bodyPr>
          <a:lstStyle/>
          <a:p>
            <a:pPr marL="457200" indent="-457200" algn="l" rtl="0">
              <a:buAutoNum type="arabicPeriod"/>
            </a:pPr>
            <a:r>
              <a:rPr lang="en-US" sz="2300" dirty="0"/>
              <a:t>Care dintre următoarele NU este o opțiune pe pagina de pornire Zoom?</a:t>
            </a:r>
          </a:p>
          <a:p>
            <a:pPr marL="457200" indent="-457200" algn="l" rtl="0">
              <a:buAutoNum type="alphaUcParenR"/>
            </a:pPr>
            <a:r>
              <a:rPr lang="en-US" sz="2100" dirty="0"/>
              <a:t>A te alatura</a:t>
            </a:r>
          </a:p>
          <a:p>
            <a:pPr marL="457200" indent="-457200" algn="l" rtl="0">
              <a:buAutoNum type="alphaUcParenR"/>
            </a:pPr>
            <a:r>
              <a:rPr lang="en-US" sz="2100" dirty="0">
                <a:solidFill>
                  <a:srgbClr val="00B050"/>
                </a:solidFill>
              </a:rPr>
              <a:t>Anteriorîntâlnire</a:t>
            </a:r>
          </a:p>
          <a:p>
            <a:pPr marL="457200" indent="-457200" algn="l" rtl="0">
              <a:buAutoNum type="alphaUcParenR"/>
            </a:pPr>
            <a:r>
              <a:rPr lang="en-US" sz="2100" dirty="0"/>
              <a:t>Nouîntâlnire</a:t>
            </a:r>
          </a:p>
          <a:p>
            <a:pPr marL="457200" indent="-457200" algn="l" rtl="0">
              <a:buAutoNum type="alphaUcParenR"/>
            </a:pPr>
            <a:r>
              <a:rPr lang="en-US" sz="2100" dirty="0"/>
              <a:t>Programa</a:t>
            </a:r>
          </a:p>
          <a:p>
            <a:pPr marL="457200" indent="-457200" algn="l" rtl="0">
              <a:buAutoNum type="alphaUcParenR"/>
            </a:pPr>
            <a:r>
              <a:rPr lang="en-US" sz="2100" dirty="0"/>
              <a:t>Acțiuneecran.</a:t>
            </a:r>
          </a:p>
          <a:p>
            <a:pPr marL="0" indent="0" algn="l" rtl="0">
              <a:buNone/>
            </a:pPr>
            <a:endParaRPr lang="en-US" sz="2300" dirty="0"/>
          </a:p>
          <a:p>
            <a:pPr marL="457200" indent="-457200" algn="l" rtl="0">
              <a:buAutoNum type="arabicPeriod" startAt="2"/>
            </a:pPr>
            <a:r>
              <a:rPr lang="en-US" sz="2300" dirty="0"/>
              <a:t>Dacă doriți să</a:t>
            </a:r>
            <a:r>
              <a:rPr lang="en-US" sz="2300" b="1" dirty="0"/>
              <a:t>a te alatura</a:t>
            </a:r>
            <a:r>
              <a:rPr lang="en-US" sz="2300" dirty="0"/>
              <a:t>o întâlnire, care dintre următoarele</a:t>
            </a:r>
            <a:r>
              <a:rPr lang="en-US" sz="2300" b="1" dirty="0"/>
              <a:t>DOUĂ</a:t>
            </a:r>
            <a:r>
              <a:rPr lang="en-US" sz="2300" dirty="0"/>
              <a:t>poate fi folosit pentru a participa la întâlnire?</a:t>
            </a:r>
          </a:p>
          <a:p>
            <a:pPr marL="457200" indent="-457200" algn="l" rtl="0">
              <a:buAutoNum type="alphaUcParenR"/>
            </a:pPr>
            <a:r>
              <a:rPr lang="en-US" sz="2100" dirty="0"/>
              <a:t>Parola zoom</a:t>
            </a:r>
          </a:p>
          <a:p>
            <a:pPr marL="457200" indent="-457200" algn="l" rtl="0">
              <a:buAutoNum type="alphaUcParenR"/>
            </a:pPr>
            <a:r>
              <a:rPr lang="en-US" sz="2100" dirty="0"/>
              <a:t>GoogleID</a:t>
            </a:r>
          </a:p>
          <a:p>
            <a:pPr marL="457200" indent="-457200" algn="l" rtl="0">
              <a:buAutoNum type="alphaUcParenR"/>
            </a:pPr>
            <a:r>
              <a:rPr lang="en-US" sz="2100" dirty="0">
                <a:solidFill>
                  <a:srgbClr val="00B050"/>
                </a:solidFill>
              </a:rPr>
              <a:t>ÎntâlnireID</a:t>
            </a:r>
          </a:p>
          <a:p>
            <a:pPr marL="457200" indent="-457200" algn="l" rtl="0">
              <a:buAutoNum type="alphaUcParenR"/>
            </a:pPr>
            <a:r>
              <a:rPr lang="en-US" sz="2100" dirty="0"/>
              <a:t>FacebookAutentificare</a:t>
            </a:r>
          </a:p>
          <a:p>
            <a:pPr marL="457200" indent="-457200" algn="l" rtl="0">
              <a:buAutoNum type="alphaUcParenR"/>
            </a:pPr>
            <a:r>
              <a:rPr lang="en-US" sz="2100" dirty="0">
                <a:solidFill>
                  <a:srgbClr val="00B050"/>
                </a:solidFill>
              </a:rPr>
              <a:t>Personalnumele linkului.</a:t>
            </a:r>
          </a:p>
          <a:p>
            <a:pPr marL="457200" indent="-457200" algn="l" rtl="0">
              <a:buAutoNum type="alphaUcParenR"/>
            </a:pPr>
            <a:endParaRPr lang="en-US" sz="2300" dirty="0">
              <a:solidFill>
                <a:srgbClr val="FF0000"/>
              </a:solidFill>
            </a:endParaRPr>
          </a:p>
          <a:p>
            <a:pPr marL="0" indent="0" algn="l" rtl="0">
              <a:buNone/>
            </a:pPr>
            <a:r>
              <a:rPr lang="en-US" sz="2300" dirty="0"/>
              <a:t>3. Inițial este posibil să aveți probleme cu ce?</a:t>
            </a:r>
          </a:p>
          <a:p>
            <a:pPr marL="457200" indent="-457200" algn="l" rtl="0">
              <a:buAutoNum type="alphaUcParenR"/>
            </a:pPr>
            <a:r>
              <a:rPr lang="en-US" sz="2100" dirty="0">
                <a:solidFill>
                  <a:srgbClr val="00B050"/>
                </a:solidFill>
              </a:rPr>
              <a:t>Audio</a:t>
            </a:r>
          </a:p>
          <a:p>
            <a:pPr marL="457200" indent="-457200" algn="l" rtl="0">
              <a:buAutoNum type="alphaUcParenR"/>
            </a:pPr>
            <a:r>
              <a:rPr lang="en-US" sz="2100" dirty="0"/>
              <a:t>conversație</a:t>
            </a:r>
          </a:p>
          <a:p>
            <a:pPr marL="457200" indent="-457200" algn="l" rtl="0">
              <a:buAutoNum type="alphaUcParenR"/>
            </a:pPr>
            <a:r>
              <a:rPr lang="en-US" sz="2100" dirty="0"/>
              <a:t>Video</a:t>
            </a:r>
          </a:p>
          <a:p>
            <a:pPr marL="0" indent="0" algn="l" rtl="0">
              <a:buNone/>
            </a:pPr>
            <a:endParaRPr lang="en-US" sz="2300" dirty="0">
              <a:solidFill>
                <a:srgbClr val="FF0000"/>
              </a:solidFill>
            </a:endParaRPr>
          </a:p>
          <a:p>
            <a:pPr marL="0" indent="0" algn="l" rtl="0">
              <a:buNone/>
            </a:pPr>
            <a:endParaRPr lang="en-US" sz="2300" dirty="0">
              <a:solidFill>
                <a:srgbClr val="FF0000"/>
              </a:solidFill>
            </a:endParaRPr>
          </a:p>
          <a:p>
            <a:pPr marL="457200" indent="-457200" algn="l" rtl="0">
              <a:buAutoNum type="alphaUcParenR"/>
            </a:pPr>
            <a:endParaRPr lang="en-US" sz="2300" dirty="0"/>
          </a:p>
        </p:txBody>
      </p:sp>
      <p:sp>
        <p:nvSpPr>
          <p:cNvPr id="5" name="Text Placeholder 4"/>
          <p:cNvSpPr>
            <a:spLocks noGrp="1"/>
          </p:cNvSpPr>
          <p:nvPr>
            <p:ph type="body" sz="quarter" idx="13"/>
          </p:nvPr>
        </p:nvSpPr>
        <p:spPr/>
        <p:txBody>
          <a:bodyPr/>
          <a:lstStyle/>
          <a:p>
            <a:pPr algn="l" rtl="0"/>
            <a:r>
              <a:rPr lang="en-US" dirty="0"/>
              <a:t>Cum se folosește Zoom</a:t>
            </a:r>
          </a:p>
        </p:txBody>
      </p:sp>
      <p:sp>
        <p:nvSpPr>
          <p:cNvPr id="6" name="Text Placeholder 5"/>
          <p:cNvSpPr>
            <a:spLocks noGrp="1"/>
          </p:cNvSpPr>
          <p:nvPr>
            <p:ph type="body" sz="quarter" idx="14"/>
          </p:nvPr>
        </p:nvSpPr>
        <p:spPr/>
        <p:txBody>
          <a:bodyPr/>
          <a:lstStyle/>
          <a:p>
            <a:pPr algn="l" rtl="0"/>
            <a:r>
              <a:rPr lang="en-US" sz="2600" dirty="0"/>
              <a:t>5</a:t>
            </a:r>
          </a:p>
        </p:txBody>
      </p:sp>
      <p:sp>
        <p:nvSpPr>
          <p:cNvPr id="7" name="TextBox 6">
            <a:extLst>
              <a:ext uri="{FF2B5EF4-FFF2-40B4-BE49-F238E27FC236}">
                <a16:creationId xmlns:a16="http://schemas.microsoft.com/office/drawing/2014/main" id="{BF16FC1D-5A96-24BB-FD9A-4D604495FF94}"/>
              </a:ext>
            </a:extLst>
          </p:cNvPr>
          <p:cNvSpPr txBox="1"/>
          <p:nvPr/>
        </p:nvSpPr>
        <p:spPr>
          <a:xfrm>
            <a:off x="1131126" y="1333500"/>
            <a:ext cx="4529115" cy="4893647"/>
          </a:xfrm>
          <a:prstGeom prst="rect">
            <a:avLst/>
          </a:prstGeom>
          <a:noFill/>
        </p:spPr>
        <p:txBody>
          <a:bodyPr wrap="square" rtlCol="0">
            <a:spAutoFit/>
          </a:bodyPr>
          <a:lstStyle/>
          <a:p>
            <a:pPr algn="l" rtl="0"/>
            <a:r>
              <a:rPr lang="en-GB" sz="2400" dirty="0"/>
              <a:t>Urmărește videoclipul „Zoom for Dummies! Și răspunde la întrebări:</a:t>
            </a:r>
          </a:p>
          <a:p>
            <a:pPr algn="l" rtl="0"/>
            <a:endParaRPr lang="en-GB" sz="2400" dirty="0"/>
          </a:p>
          <a:p>
            <a:pPr algn="l" rtl="0"/>
            <a:endParaRPr lang="en-GB" sz="2400" dirty="0"/>
          </a:p>
          <a:p>
            <a:pPr algn="l" rtl="0"/>
            <a:r>
              <a:rPr lang="en-US" sz="2400" dirty="0">
                <a:hlinkClick r:id="rId2"/>
              </a:rPr>
              <a:t>https://www.youtube.com/watch?v=iagJnvy6lLY</a:t>
            </a:r>
            <a:endParaRPr lang="en-US" sz="2400" dirty="0"/>
          </a:p>
          <a:p>
            <a:pPr algn="l" rtl="0"/>
            <a:endParaRPr lang="en-GB" sz="2400" dirty="0"/>
          </a:p>
          <a:p>
            <a:pPr algn="l" rtl="0"/>
            <a:endParaRPr lang="en-GB" sz="2400" dirty="0"/>
          </a:p>
          <a:p>
            <a:pPr algn="l" rtl="0"/>
            <a:endParaRPr lang="en-GB" sz="2400" dirty="0"/>
          </a:p>
          <a:p>
            <a:pPr algn="l" rtl="0"/>
            <a:endParaRPr lang="en-GB" sz="2400" dirty="0"/>
          </a:p>
          <a:p>
            <a:pPr algn="l" rtl="0"/>
            <a:endParaRPr lang="en-GB" sz="2400" dirty="0"/>
          </a:p>
          <a:p>
            <a:pPr algn="l" rtl="0"/>
            <a:endParaRPr lang="en-GB" sz="2400" dirty="0"/>
          </a:p>
        </p:txBody>
      </p:sp>
      <p:pic>
        <p:nvPicPr>
          <p:cNvPr id="9" name="Picture 8">
            <a:hlinkClick r:id="rId2"/>
            <a:extLst>
              <a:ext uri="{FF2B5EF4-FFF2-40B4-BE49-F238E27FC236}">
                <a16:creationId xmlns:a16="http://schemas.microsoft.com/office/drawing/2014/main" id="{80EC14A6-EDB6-496C-C29F-AC8518F4F59F}"/>
              </a:ext>
            </a:extLst>
          </p:cNvPr>
          <p:cNvPicPr>
            <a:picLocks noChangeAspect="1"/>
          </p:cNvPicPr>
          <p:nvPr/>
        </p:nvPicPr>
        <p:blipFill>
          <a:blip r:embed="rId3"/>
          <a:stretch>
            <a:fillRect/>
          </a:stretch>
        </p:blipFill>
        <p:spPr>
          <a:xfrm>
            <a:off x="1139969" y="4152900"/>
            <a:ext cx="4511431" cy="4732430"/>
          </a:xfrm>
          <a:prstGeom prst="rect">
            <a:avLst/>
          </a:prstGeom>
        </p:spPr>
      </p:pic>
      <p:sp>
        <p:nvSpPr>
          <p:cNvPr id="8" name="Content Placeholder 2"/>
          <p:cNvSpPr txBox="1">
            <a:spLocks/>
          </p:cNvSpPr>
          <p:nvPr/>
        </p:nvSpPr>
        <p:spPr>
          <a:xfrm>
            <a:off x="12192000" y="1125583"/>
            <a:ext cx="5867400" cy="79803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2300" dirty="0"/>
              <a:t>4. Ce se întâmplă când „ține” bara de spațiu?</a:t>
            </a:r>
          </a:p>
          <a:p>
            <a:pPr marL="457200" indent="-457200" algn="l" rtl="0">
              <a:buFont typeface="Arial" pitchFamily="34" charset="0"/>
              <a:buAutoNum type="alphaUcParenR"/>
            </a:pPr>
            <a:r>
              <a:rPr lang="en-US" sz="2100" dirty="0"/>
              <a:t>Zoom-ul se oprește</a:t>
            </a:r>
          </a:p>
          <a:p>
            <a:pPr marL="457200" indent="-457200" algn="l" rtl="0">
              <a:buFont typeface="Arial" pitchFamily="34" charset="0"/>
              <a:buAutoNum type="alphaUcParenR"/>
            </a:pPr>
            <a:r>
              <a:rPr lang="en-US" sz="2100" dirty="0">
                <a:solidFill>
                  <a:srgbClr val="00B050"/>
                </a:solidFill>
              </a:rPr>
              <a:t>Dezactivați sunetul</a:t>
            </a:r>
          </a:p>
          <a:p>
            <a:pPr marL="457200" indent="-457200" algn="l" rtl="0">
              <a:buFont typeface="Arial" pitchFamily="34" charset="0"/>
              <a:buAutoNum type="alphaUcParenR"/>
            </a:pPr>
            <a:r>
              <a:rPr lang="en-US" sz="2100" dirty="0"/>
              <a:t>Puteți partaja ecranul dvs</a:t>
            </a:r>
          </a:p>
          <a:p>
            <a:pPr marL="0" indent="0" algn="l" rtl="0">
              <a:buNone/>
            </a:pPr>
            <a:endParaRPr lang="en-US" sz="2300" dirty="0"/>
          </a:p>
          <a:p>
            <a:pPr marL="0" indent="0" algn="l" rtl="0">
              <a:buNone/>
            </a:pPr>
            <a:r>
              <a:rPr lang="en-US" sz="2300" dirty="0"/>
              <a:t>5. Butonul ^ de lângă butonul camerei vă permite să:</a:t>
            </a:r>
          </a:p>
          <a:p>
            <a:pPr marL="457200" indent="-457200" algn="l" rtl="0">
              <a:buFont typeface="Arial" pitchFamily="34" charset="0"/>
              <a:buAutoNum type="alphaUcParenR"/>
            </a:pPr>
            <a:r>
              <a:rPr lang="en-US" sz="2100" dirty="0">
                <a:solidFill>
                  <a:srgbClr val="00B050"/>
                </a:solidFill>
              </a:rPr>
              <a:t>Utilizați un fundal virtual</a:t>
            </a:r>
          </a:p>
          <a:p>
            <a:pPr marL="457200" indent="-457200" algn="l" rtl="0">
              <a:buFont typeface="Arial" pitchFamily="34" charset="0"/>
              <a:buAutoNum type="alphaUcParenR"/>
            </a:pPr>
            <a:r>
              <a:rPr lang="en-US" sz="2100" dirty="0"/>
              <a:t>Opriți camera</a:t>
            </a:r>
          </a:p>
          <a:p>
            <a:pPr marL="457200" indent="-457200" algn="l" rtl="0">
              <a:buFont typeface="Arial" pitchFamily="34" charset="0"/>
              <a:buAutoNum type="alphaUcParenR"/>
            </a:pPr>
            <a:r>
              <a:rPr lang="en-US" sz="2100" dirty="0"/>
              <a:t>Dezactivați microfonul</a:t>
            </a:r>
          </a:p>
          <a:p>
            <a:pPr marL="457200" indent="-457200" algn="l" rtl="0">
              <a:buFont typeface="Arial" pitchFamily="34" charset="0"/>
              <a:buAutoNum type="alphaUcParenR"/>
            </a:pPr>
            <a:endParaRPr lang="en-US" sz="2300" dirty="0"/>
          </a:p>
          <a:p>
            <a:pPr marL="0" indent="0" algn="l" rtl="0">
              <a:buFont typeface="Arial" pitchFamily="34" charset="0"/>
              <a:buNone/>
            </a:pPr>
            <a:r>
              <a:rPr lang="en-US" sz="2300" dirty="0"/>
              <a:t>6. Care „vedere” este mai bună pentru grupuri mai mari?</a:t>
            </a:r>
          </a:p>
          <a:p>
            <a:pPr marL="457200" indent="-457200" algn="l" rtl="0">
              <a:buFont typeface="Arial" pitchFamily="34" charset="0"/>
              <a:buAutoNum type="alphaUcParenR"/>
            </a:pPr>
            <a:r>
              <a:rPr lang="en-US" sz="2100" dirty="0"/>
              <a:t>Vedere difuzor</a:t>
            </a:r>
            <a:endParaRPr lang="en-US" sz="2100" dirty="0">
              <a:solidFill>
                <a:srgbClr val="FF0000"/>
              </a:solidFill>
            </a:endParaRPr>
          </a:p>
          <a:p>
            <a:pPr marL="457200" indent="-457200" algn="l" rtl="0">
              <a:buFont typeface="Arial" pitchFamily="34" charset="0"/>
              <a:buAutoNum type="alphaUcParenR"/>
            </a:pPr>
            <a:r>
              <a:rPr lang="en-US" sz="2100" dirty="0">
                <a:solidFill>
                  <a:srgbClr val="00B050"/>
                </a:solidFill>
              </a:rPr>
              <a:t>Vizualizare galerie</a:t>
            </a:r>
          </a:p>
          <a:p>
            <a:pPr marL="457200" indent="-457200" algn="l" rtl="0">
              <a:buFont typeface="Arial" pitchFamily="34" charset="0"/>
              <a:buAutoNum type="alphaUcParenR"/>
            </a:pPr>
            <a:endParaRPr lang="en-US" sz="2300" dirty="0">
              <a:solidFill>
                <a:srgbClr val="FF0000"/>
              </a:solidFill>
            </a:endParaRPr>
          </a:p>
          <a:p>
            <a:pPr marL="0" indent="0" algn="l" rtl="0">
              <a:buFont typeface="Arial" pitchFamily="34" charset="0"/>
              <a:buNone/>
            </a:pPr>
            <a:r>
              <a:rPr lang="en-US" sz="2300" dirty="0"/>
              <a:t>7. Ce tip de cursanți ar putea beneficia de „camera snap”?</a:t>
            </a:r>
          </a:p>
          <a:p>
            <a:pPr marL="457200" indent="-457200" algn="l" rtl="0">
              <a:buFont typeface="Arial" pitchFamily="34" charset="0"/>
              <a:buAutoNum type="alphaUcParenR"/>
            </a:pPr>
            <a:r>
              <a:rPr lang="en-US" sz="2100" dirty="0">
                <a:solidFill>
                  <a:srgbClr val="00B050"/>
                </a:solidFill>
              </a:rPr>
              <a:t>Tineri elevi</a:t>
            </a:r>
          </a:p>
          <a:p>
            <a:pPr marL="457200" indent="-457200" algn="l" rtl="0">
              <a:buFont typeface="Arial" pitchFamily="34" charset="0"/>
              <a:buAutoNum type="alphaUcParenR"/>
            </a:pPr>
            <a:r>
              <a:rPr lang="en-US" sz="2100" dirty="0"/>
              <a:t>Adulti</a:t>
            </a:r>
          </a:p>
          <a:p>
            <a:pPr marL="0" indent="0" algn="l" rtl="0">
              <a:buFont typeface="Arial" pitchFamily="34" charset="0"/>
              <a:buNone/>
            </a:pPr>
            <a:endParaRPr lang="en-US" sz="2300" dirty="0">
              <a:solidFill>
                <a:srgbClr val="FF0000"/>
              </a:solidFill>
            </a:endParaRPr>
          </a:p>
          <a:p>
            <a:pPr marL="0" indent="0" algn="l" rtl="0">
              <a:buFont typeface="Arial" pitchFamily="34" charset="0"/>
              <a:buNone/>
            </a:pPr>
            <a:endParaRPr lang="en-US" sz="2300" dirty="0">
              <a:solidFill>
                <a:srgbClr val="FF0000"/>
              </a:solidFill>
            </a:endParaRPr>
          </a:p>
          <a:p>
            <a:pPr marL="457200" indent="-457200" algn="l" rtl="0">
              <a:buFont typeface="Arial" pitchFamily="34" charset="0"/>
              <a:buAutoNum type="alphaUcParenR"/>
            </a:pPr>
            <a:endParaRPr lang="en-US" sz="2300" dirty="0"/>
          </a:p>
        </p:txBody>
      </p:sp>
    </p:spTree>
    <p:extLst>
      <p:ext uri="{BB962C8B-B14F-4D97-AF65-F5344CB8AC3E}">
        <p14:creationId xmlns:p14="http://schemas.microsoft.com/office/powerpoint/2010/main" val="201747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lgn="l" rtl="0"/>
            <a:r>
              <a:rPr lang="en-US" dirty="0"/>
              <a:t>Zoom Break out camere:</a:t>
            </a:r>
          </a:p>
        </p:txBody>
      </p:sp>
      <p:sp>
        <p:nvSpPr>
          <p:cNvPr id="6" name="Text Placeholder 5"/>
          <p:cNvSpPr>
            <a:spLocks noGrp="1"/>
          </p:cNvSpPr>
          <p:nvPr>
            <p:ph type="body" sz="quarter" idx="14"/>
          </p:nvPr>
        </p:nvSpPr>
        <p:spPr/>
        <p:txBody>
          <a:bodyPr/>
          <a:lstStyle/>
          <a:p>
            <a:pPr algn="l" rtl="0"/>
            <a:r>
              <a:rPr lang="en-US" sz="2600" dirty="0"/>
              <a:t>6</a:t>
            </a:r>
          </a:p>
        </p:txBody>
      </p:sp>
      <p:sp>
        <p:nvSpPr>
          <p:cNvPr id="7" name="TextBox 6">
            <a:extLst>
              <a:ext uri="{FF2B5EF4-FFF2-40B4-BE49-F238E27FC236}">
                <a16:creationId xmlns:a16="http://schemas.microsoft.com/office/drawing/2014/main" id="{173758CF-B2D4-D741-4D00-685725C274E9}"/>
              </a:ext>
            </a:extLst>
          </p:cNvPr>
          <p:cNvSpPr txBox="1"/>
          <p:nvPr/>
        </p:nvSpPr>
        <p:spPr>
          <a:xfrm>
            <a:off x="1828800" y="1292085"/>
            <a:ext cx="14592528" cy="8217634"/>
          </a:xfrm>
          <a:prstGeom prst="rect">
            <a:avLst/>
          </a:prstGeom>
          <a:noFill/>
        </p:spPr>
        <p:txBody>
          <a:bodyPr wrap="square" rtlCol="0">
            <a:spAutoFit/>
          </a:bodyPr>
          <a:lstStyle/>
          <a:p>
            <a:pPr algn="l" rtl="0"/>
            <a:r>
              <a:rPr lang="en-GB" sz="2400" dirty="0">
                <a:latin typeface="Times New Roman" panose="02020603050405020304" pitchFamily="18" charset="0"/>
                <a:cs typeface="Times New Roman" panose="02020603050405020304" pitchFamily="18" charset="0"/>
              </a:rPr>
              <a:t>Zoom are, de asemenea, caracteristica „breakout room”. Când vine vorba de furnizarea de lecții online, sălile de evaziune sunt un instrument neprețuit pentru a le permite studenților tăi să fie împărțiți în grupuri mai mici și să colaboreze la sarcinile echipei. Camerele sunt izolate una de cealaltă și grupurile nu se pot auzi sau se văd. Gazda sau profesorul este capabil să se deplaseze între camere pentru a monitoriza fiecare grup și a ajuta acolo unde este necesar.</a:t>
            </a:r>
          </a:p>
          <a:p>
            <a:pPr algn="l" rtl="0"/>
            <a:endParaRPr lang="en-GB" sz="2400" dirty="0">
              <a:latin typeface="Times New Roman" panose="02020603050405020304" pitchFamily="18" charset="0"/>
              <a:cs typeface="Times New Roman" panose="02020603050405020304" pitchFamily="18" charset="0"/>
            </a:endParaRPr>
          </a:p>
          <a:p>
            <a:pPr algn="l" rtl="0"/>
            <a:r>
              <a:rPr lang="en-GB" sz="2400" dirty="0">
                <a:latin typeface="Times New Roman" panose="02020603050405020304" pitchFamily="18" charset="0"/>
                <a:cs typeface="Times New Roman" panose="02020603050405020304" pitchFamily="18" charset="0"/>
              </a:rPr>
              <a:t>Sălile de evaziune au multe beneficii raportate pentru studenți, în special pentru studenții mai puțin încrezători, care se simt inconfortabil vorbind în timpul sesiunilor principale. Ele pot ajuta, de asemenea, să mențină implicarea cursanților în timpul sesiunilor. În timpul sesiunii principale, elevii sunt de obicei mai predispuși să sufere de plictiseală sporită în comparație cu un cadru tradițional de clasă, cu toate acestea, utilizarea sălilor de sesiune poate oferi elevilor oportunitatea de a se re-angaja și o șansă de a se relaționa cu profesorul.</a:t>
            </a:r>
          </a:p>
          <a:p>
            <a:pPr algn="l" rtl="0"/>
            <a:endParaRPr lang="en-GB" sz="2400" dirty="0">
              <a:latin typeface="Times New Roman" panose="02020603050405020304" pitchFamily="18" charset="0"/>
              <a:cs typeface="Times New Roman" panose="02020603050405020304" pitchFamily="18" charset="0"/>
            </a:endParaRPr>
          </a:p>
          <a:p>
            <a:pPr algn="l" rtl="0"/>
            <a:r>
              <a:rPr lang="en-GB" sz="2400" dirty="0">
                <a:latin typeface="Times New Roman" panose="02020603050405020304" pitchFamily="18" charset="0"/>
                <a:cs typeface="Times New Roman" panose="02020603050405020304" pitchFamily="18" charset="0"/>
              </a:rPr>
              <a:t>Camerele de evaziune pot fi folosite pentru:</a:t>
            </a:r>
          </a:p>
          <a:p>
            <a:pPr algn="l" rtl="0"/>
            <a:endParaRPr lang="en-GB" sz="2400" dirty="0">
              <a:latin typeface="Times New Roman" panose="02020603050405020304" pitchFamily="18" charset="0"/>
              <a:cs typeface="Times New Roman" panose="02020603050405020304" pitchFamily="18" charset="0"/>
            </a:endParaRPr>
          </a:p>
          <a:p>
            <a:pPr marL="342900" indent="-342900" algn="l" rtl="0">
              <a:buFontTx/>
              <a:buChar char="-"/>
            </a:pPr>
            <a:r>
              <a:rPr lang="en-GB" sz="2400" dirty="0">
                <a:latin typeface="Times New Roman" panose="02020603050405020304" pitchFamily="18" charset="0"/>
                <a:cs typeface="Times New Roman" panose="02020603050405020304" pitchFamily="18" charset="0"/>
              </a:rPr>
              <a:t>Conversații/discuții mai mici.</a:t>
            </a:r>
          </a:p>
          <a:p>
            <a:pPr marL="342900" indent="-342900" algn="l" rtl="0">
              <a:buFontTx/>
              <a:buChar char="-"/>
            </a:pPr>
            <a:r>
              <a:rPr lang="en-GB" sz="2400" dirty="0">
                <a:latin typeface="Times New Roman" panose="02020603050405020304" pitchFamily="18" charset="0"/>
                <a:cs typeface="Times New Roman" panose="02020603050405020304" pitchFamily="18" charset="0"/>
              </a:rPr>
              <a:t>Colaborare.</a:t>
            </a:r>
          </a:p>
          <a:p>
            <a:pPr marL="342900" indent="-342900" algn="l" rtl="0">
              <a:buFontTx/>
              <a:buChar char="-"/>
            </a:pPr>
            <a:r>
              <a:rPr lang="en-GB" sz="2400" dirty="0">
                <a:latin typeface="Times New Roman" panose="02020603050405020304" pitchFamily="18" charset="0"/>
                <a:cs typeface="Times New Roman" panose="02020603050405020304" pitchFamily="18" charset="0"/>
              </a:rPr>
              <a:t>Pregătire pentru sarcini/jocuri.</a:t>
            </a:r>
          </a:p>
          <a:p>
            <a:pPr algn="l" rtl="0"/>
            <a:endParaRPr lang="en-GB" sz="2400" dirty="0">
              <a:latin typeface="Times New Roman" panose="02020603050405020304" pitchFamily="18" charset="0"/>
              <a:cs typeface="Times New Roman" panose="02020603050405020304" pitchFamily="18" charset="0"/>
            </a:endParaRPr>
          </a:p>
          <a:p>
            <a:pPr algn="l" rtl="0"/>
            <a:endParaRPr lang="en-GB" sz="2400" dirty="0">
              <a:latin typeface="Times New Roman" panose="02020603050405020304" pitchFamily="18" charset="0"/>
              <a:cs typeface="Times New Roman" panose="02020603050405020304" pitchFamily="18" charset="0"/>
            </a:endParaRPr>
          </a:p>
          <a:p>
            <a:pPr algn="l" rtl="0"/>
            <a:r>
              <a:rPr lang="en-GB" sz="2400" dirty="0">
                <a:latin typeface="Times New Roman" panose="02020603050405020304" pitchFamily="18" charset="0"/>
                <a:cs typeface="Times New Roman" panose="02020603050405020304" pitchFamily="18" charset="0"/>
              </a:rPr>
              <a:t>Pentrumai multe informații despre cum să utilizați camerele de evaziune – consultați „</a:t>
            </a:r>
            <a:r>
              <a:rPr lang="en-GB" sz="2400" dirty="0" err="1">
                <a:latin typeface="Times New Roman" panose="02020603050405020304" pitchFamily="18" charset="0"/>
                <a:cs typeface="Times New Roman" panose="02020603050405020304" pitchFamily="18" charset="0"/>
              </a:rPr>
              <a:t>wikihow</a:t>
            </a:r>
            <a:r>
              <a:rPr lang="en-GB" sz="2400" dirty="0">
                <a:latin typeface="Times New Roman" panose="02020603050405020304" pitchFamily="18" charset="0"/>
                <a:cs typeface="Times New Roman" panose="02020603050405020304" pitchFamily="18" charset="0"/>
              </a:rPr>
              <a:t>'</a:t>
            </a:r>
          </a:p>
          <a:p>
            <a:pPr algn="l" rtl="0"/>
            <a:r>
              <a:rPr lang="en-GB" sz="2400" dirty="0">
                <a:latin typeface="Times New Roman" panose="02020603050405020304" pitchFamily="18" charset="0"/>
                <a:cs typeface="Times New Roman" panose="02020603050405020304" pitchFamily="18" charset="0"/>
              </a:rPr>
              <a:t>instrucțiunide mai jos</a:t>
            </a:r>
          </a:p>
          <a:p>
            <a:pPr algn="l" rtl="0"/>
            <a:r>
              <a:rPr lang="en-GB" sz="2400" dirty="0">
                <a:latin typeface="Times New Roman" panose="02020603050405020304" pitchFamily="18" charset="0"/>
                <a:cs typeface="Times New Roman" panose="02020603050405020304" pitchFamily="18" charset="0"/>
                <a:hlinkClick r:id="rId2"/>
              </a:rPr>
              <a:t>https://www.wikihow.tech/Add-Participants-to-the-Breakout-Room-in-Zoom</a:t>
            </a:r>
            <a:endParaRPr lang="en-GB" sz="2400" dirty="0">
              <a:latin typeface="Times New Roman" panose="02020603050405020304" pitchFamily="18" charset="0"/>
              <a:cs typeface="Times New Roman" panose="02020603050405020304" pitchFamily="18" charset="0"/>
            </a:endParaRPr>
          </a:p>
          <a:p>
            <a:pPr algn="l" rtl="0"/>
            <a:endParaRPr lang="en-GB" sz="2400" dirty="0"/>
          </a:p>
        </p:txBody>
      </p:sp>
      <p:pic>
        <p:nvPicPr>
          <p:cNvPr id="9" name="Picture 8">
            <a:extLst>
              <a:ext uri="{FF2B5EF4-FFF2-40B4-BE49-F238E27FC236}">
                <a16:creationId xmlns:a16="http://schemas.microsoft.com/office/drawing/2014/main" id="{A46AD593-98EC-F3E2-AEA6-A5A6B5AE1859}"/>
              </a:ext>
            </a:extLst>
          </p:cNvPr>
          <p:cNvPicPr>
            <a:picLocks noChangeAspect="1"/>
          </p:cNvPicPr>
          <p:nvPr/>
        </p:nvPicPr>
        <p:blipFill>
          <a:blip r:embed="rId3"/>
          <a:stretch>
            <a:fillRect/>
          </a:stretch>
        </p:blipFill>
        <p:spPr>
          <a:xfrm>
            <a:off x="11512979" y="5067300"/>
            <a:ext cx="4771313" cy="3886200"/>
          </a:xfrm>
          <a:prstGeom prst="rect">
            <a:avLst/>
          </a:prstGeom>
        </p:spPr>
      </p:pic>
    </p:spTree>
    <p:extLst>
      <p:ext uri="{BB962C8B-B14F-4D97-AF65-F5344CB8AC3E}">
        <p14:creationId xmlns:p14="http://schemas.microsoft.com/office/powerpoint/2010/main" val="36793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l" rtl="0"/>
            <a:r>
              <a:rPr lang="en-US"/>
              <a:t>Sala de clasă Google:</a:t>
            </a:r>
          </a:p>
        </p:txBody>
      </p:sp>
      <p:sp>
        <p:nvSpPr>
          <p:cNvPr id="5" name="Text Placeholder 4"/>
          <p:cNvSpPr>
            <a:spLocks noGrp="1"/>
          </p:cNvSpPr>
          <p:nvPr>
            <p:ph type="body" sz="quarter" idx="14"/>
          </p:nvPr>
        </p:nvSpPr>
        <p:spPr/>
        <p:txBody>
          <a:bodyPr/>
          <a:lstStyle/>
          <a:p>
            <a:pPr algn="l" rtl="0"/>
            <a:r>
              <a:rPr lang="en-US" sz="2600" dirty="0"/>
              <a:t>7</a:t>
            </a:r>
          </a:p>
        </p:txBody>
      </p:sp>
      <p:sp>
        <p:nvSpPr>
          <p:cNvPr id="6" name="TextBox 5">
            <a:extLst>
              <a:ext uri="{FF2B5EF4-FFF2-40B4-BE49-F238E27FC236}">
                <a16:creationId xmlns:a16="http://schemas.microsoft.com/office/drawing/2014/main" id="{D2ADAC5F-C2C0-C986-275D-6F47A3EB8600}"/>
              </a:ext>
            </a:extLst>
          </p:cNvPr>
          <p:cNvSpPr txBox="1"/>
          <p:nvPr/>
        </p:nvSpPr>
        <p:spPr>
          <a:xfrm>
            <a:off x="1600200" y="1714500"/>
            <a:ext cx="9753600" cy="7632859"/>
          </a:xfrm>
          <a:prstGeom prst="rect">
            <a:avLst/>
          </a:prstGeom>
          <a:noFill/>
        </p:spPr>
        <p:txBody>
          <a:bodyPr wrap="square" rtlCol="0">
            <a:spAutoFit/>
          </a:bodyPr>
          <a:lstStyle/>
          <a:p>
            <a:pPr algn="l" rtl="0"/>
            <a:r>
              <a:rPr lang="en-GB" sz="2400" dirty="0">
                <a:latin typeface="Times New Roman" panose="02020603050405020304" pitchFamily="18" charset="0"/>
                <a:cs typeface="Times New Roman" panose="02020603050405020304" pitchFamily="18" charset="0"/>
              </a:rPr>
              <a:t>Googlesala de clasă este un alt instrument popular folosit pentru predarea online. Citiți afirmațiile de mai jos despre Google Classroom și decideți care dintre ele credeți că sunt ADEVĂRATE:</a:t>
            </a:r>
          </a:p>
          <a:p>
            <a:pPr algn="l" rtl="0"/>
            <a:endParaRPr lang="en-GB" sz="2400" dirty="0">
              <a:latin typeface="Times New Roman" panose="02020603050405020304" pitchFamily="18" charset="0"/>
              <a:cs typeface="Times New Roman" panose="02020603050405020304" pitchFamily="18" charset="0"/>
            </a:endParaRPr>
          </a:p>
          <a:p>
            <a:pPr marL="457200" indent="-457200" algn="l" rtl="0">
              <a:buAutoNum type="arabicPeriod"/>
            </a:pPr>
            <a:r>
              <a:rPr lang="en-GB" sz="2400" dirty="0">
                <a:latin typeface="Times New Roman" panose="02020603050405020304" pitchFamily="18" charset="0"/>
                <a:cs typeface="Times New Roman" panose="02020603050405020304" pitchFamily="18" charset="0"/>
              </a:rPr>
              <a:t>Puteți utiliza Google Classroom cu Gmail, Google Docs și Google Calendar.</a:t>
            </a:r>
          </a:p>
          <a:p>
            <a:pPr marL="457200" indent="-457200" algn="l" rtl="0">
              <a:buAutoNum type="arabicPeriod"/>
            </a:pPr>
            <a:r>
              <a:rPr lang="en-GB" sz="2400" dirty="0">
                <a:latin typeface="Times New Roman" panose="02020603050405020304" pitchFamily="18" charset="0"/>
                <a:cs typeface="Times New Roman" panose="02020603050405020304" pitchFamily="18" charset="0"/>
              </a:rPr>
              <a:t>Google classroom a fost prima platformă de predare.</a:t>
            </a:r>
          </a:p>
          <a:p>
            <a:pPr marL="457200" indent="-457200" algn="l" rtl="0">
              <a:buAutoNum type="arabicPeriod"/>
            </a:pPr>
            <a:r>
              <a:rPr lang="en-GB" sz="2400" dirty="0">
                <a:latin typeface="Times New Roman" panose="02020603050405020304" pitchFamily="18" charset="0"/>
                <a:cs typeface="Times New Roman" panose="02020603050405020304" pitchFamily="18" charset="0"/>
              </a:rPr>
              <a:t>Google Classrooms vă permite să creați săli de clasă individuale pentru fiecare grup de studenți.</a:t>
            </a:r>
          </a:p>
          <a:p>
            <a:pPr marL="457200" indent="-457200" algn="l" rtl="0">
              <a:buAutoNum type="arabicPeriod"/>
            </a:pPr>
            <a:r>
              <a:rPr lang="en-GB" sz="2400" dirty="0">
                <a:latin typeface="Times New Roman" panose="02020603050405020304" pitchFamily="18" charset="0"/>
                <a:cs typeface="Times New Roman" panose="02020603050405020304" pitchFamily="18" charset="0"/>
              </a:rPr>
              <a:t>Puteți posta teme și puteți comunica cu studenții folosind google classroom.</a:t>
            </a:r>
          </a:p>
          <a:p>
            <a:pPr marL="457200" indent="-457200" algn="l" rtl="0">
              <a:buAutoNum type="arabicPeriod"/>
            </a:pPr>
            <a:r>
              <a:rPr lang="en-GB" sz="2400" dirty="0">
                <a:latin typeface="Times New Roman" panose="02020603050405020304" pitchFamily="18" charset="0"/>
                <a:cs typeface="Times New Roman" panose="02020603050405020304" pitchFamily="18" charset="0"/>
              </a:rPr>
              <a:t>Trebuie să plătiți pentru a utiliza Google Classroom.</a:t>
            </a:r>
          </a:p>
          <a:p>
            <a:pPr marL="457200" indent="-457200" algn="l" rtl="0">
              <a:buAutoNum type="arabicPeriod"/>
            </a:pPr>
            <a:r>
              <a:rPr lang="en-GB" sz="2400" dirty="0">
                <a:latin typeface="Times New Roman" panose="02020603050405020304" pitchFamily="18" charset="0"/>
                <a:cs typeface="Times New Roman" panose="02020603050405020304" pitchFamily="18" charset="0"/>
              </a:rPr>
              <a:t>Inviți elevi folosind un cod de clasă.</a:t>
            </a:r>
          </a:p>
          <a:p>
            <a:pPr marL="457200" indent="-457200" algn="l" rtl="0">
              <a:buAutoNum type="arabicPeriod"/>
            </a:pPr>
            <a:r>
              <a:rPr lang="en-GB" sz="2400" dirty="0" err="1">
                <a:latin typeface="Times New Roman" panose="02020603050405020304" pitchFamily="18" charset="0"/>
                <a:cs typeface="Times New Roman" panose="02020603050405020304" pitchFamily="18" charset="0"/>
              </a:rPr>
              <a:t>Googe</a:t>
            </a:r>
            <a:r>
              <a:rPr lang="en-GB" sz="2400" dirty="0">
                <a:latin typeface="Times New Roman" panose="02020603050405020304" pitchFamily="18" charset="0"/>
                <a:cs typeface="Times New Roman" panose="02020603050405020304" pitchFamily="18" charset="0"/>
              </a:rPr>
              <a:t>sala de clasă include un „flux” în care profesorii și elevii pot comunica.</a:t>
            </a:r>
          </a:p>
          <a:p>
            <a:pPr marL="457200" indent="-457200" algn="l" rtl="0">
              <a:buAutoNum type="arabicPeriod"/>
            </a:pPr>
            <a:r>
              <a:rPr lang="en-GB" sz="2400" dirty="0">
                <a:latin typeface="Times New Roman" panose="02020603050405020304" pitchFamily="18" charset="0"/>
                <a:cs typeface="Times New Roman" panose="02020603050405020304" pitchFamily="18" charset="0"/>
              </a:rPr>
              <a:t>Sala de clasă Google notează temele elevilor în timp ce vă relaxați.</a:t>
            </a:r>
          </a:p>
          <a:p>
            <a:pPr marL="457200" indent="-457200" algn="l" rtl="0">
              <a:buAutoNum type="arabicPeriod"/>
            </a:pPr>
            <a:endParaRPr lang="en-GB" sz="2400" dirty="0">
              <a:latin typeface="Times New Roman" panose="02020603050405020304" pitchFamily="18" charset="0"/>
              <a:cs typeface="Times New Roman" panose="02020603050405020304" pitchFamily="18" charset="0"/>
            </a:endParaRPr>
          </a:p>
          <a:p>
            <a:pPr algn="l" rtl="0"/>
            <a:r>
              <a:rPr lang="en-GB" sz="1600" i="1" dirty="0">
                <a:solidFill>
                  <a:schemeClr val="tx1">
                    <a:lumMod val="50000"/>
                    <a:lumOff val="50000"/>
                  </a:schemeClr>
                </a:solidFill>
                <a:latin typeface="Times New Roman" panose="02020603050405020304" pitchFamily="18" charset="0"/>
                <a:cs typeface="Times New Roman" panose="02020603050405020304" pitchFamily="18" charset="0"/>
              </a:rPr>
              <a:t>(Răspunsurile: 1, 3, 4, 6, 7 sunt ADEVĂRAT)</a:t>
            </a:r>
          </a:p>
          <a:p>
            <a:pPr marL="457200" indent="-457200" algn="l" rtl="0">
              <a:buAutoNum type="arabicPeriod"/>
            </a:pPr>
            <a:endParaRPr lang="en-GB" sz="2400" dirty="0">
              <a:latin typeface="Times New Roman" panose="02020603050405020304" pitchFamily="18" charset="0"/>
              <a:cs typeface="Times New Roman" panose="02020603050405020304" pitchFamily="18" charset="0"/>
            </a:endParaRPr>
          </a:p>
          <a:p>
            <a:pPr marL="457200" indent="-457200" algn="l" rtl="0">
              <a:buAutoNum type="arabicPeriod"/>
            </a:pPr>
            <a:endParaRPr lang="en-GB" sz="2400" dirty="0">
              <a:latin typeface="Times New Roman" panose="02020603050405020304" pitchFamily="18" charset="0"/>
              <a:cs typeface="Times New Roman" panose="02020603050405020304" pitchFamily="18" charset="0"/>
            </a:endParaRPr>
          </a:p>
          <a:p>
            <a:pPr algn="l" rtl="0"/>
            <a:r>
              <a:rPr lang="en-GB"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5EA8B335-7D3E-4B33-7277-9DD1AB03D719}"/>
              </a:ext>
            </a:extLst>
          </p:cNvPr>
          <p:cNvPicPr>
            <a:picLocks noChangeAspect="1"/>
          </p:cNvPicPr>
          <p:nvPr/>
        </p:nvPicPr>
        <p:blipFill>
          <a:blip r:embed="rId2"/>
          <a:stretch>
            <a:fillRect/>
          </a:stretch>
        </p:blipFill>
        <p:spPr>
          <a:xfrm>
            <a:off x="11811000" y="2781300"/>
            <a:ext cx="4495800" cy="3875690"/>
          </a:xfrm>
          <a:prstGeom prst="rect">
            <a:avLst/>
          </a:prstGeom>
        </p:spPr>
      </p:pic>
    </p:spTree>
    <p:extLst>
      <p:ext uri="{BB962C8B-B14F-4D97-AF65-F5344CB8AC3E}">
        <p14:creationId xmlns:p14="http://schemas.microsoft.com/office/powerpoint/2010/main" val="294416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l" rtl="0"/>
            <a:r>
              <a:rPr lang="en-US" dirty="0"/>
              <a:t>Cum să utilizați Google Classroom.</a:t>
            </a:r>
          </a:p>
        </p:txBody>
      </p:sp>
      <p:sp>
        <p:nvSpPr>
          <p:cNvPr id="5" name="Text Placeholder 4"/>
          <p:cNvSpPr>
            <a:spLocks noGrp="1"/>
          </p:cNvSpPr>
          <p:nvPr>
            <p:ph type="body" sz="quarter" idx="14"/>
          </p:nvPr>
        </p:nvSpPr>
        <p:spPr/>
        <p:txBody>
          <a:bodyPr/>
          <a:lstStyle/>
          <a:p>
            <a:pPr algn="l" rtl="0"/>
            <a:r>
              <a:rPr lang="en-US" sz="2600" dirty="0"/>
              <a:t>8</a:t>
            </a:r>
          </a:p>
        </p:txBody>
      </p:sp>
      <p:sp>
        <p:nvSpPr>
          <p:cNvPr id="6" name="TextBox 5">
            <a:extLst>
              <a:ext uri="{FF2B5EF4-FFF2-40B4-BE49-F238E27FC236}">
                <a16:creationId xmlns:a16="http://schemas.microsoft.com/office/drawing/2014/main" id="{84296F80-0704-E0F7-EFF3-A8F28E2B92B8}"/>
              </a:ext>
            </a:extLst>
          </p:cNvPr>
          <p:cNvSpPr txBox="1"/>
          <p:nvPr/>
        </p:nvSpPr>
        <p:spPr>
          <a:xfrm>
            <a:off x="1371600" y="1257300"/>
            <a:ext cx="14859000" cy="7848302"/>
          </a:xfrm>
          <a:prstGeom prst="rect">
            <a:avLst/>
          </a:prstGeom>
          <a:noFill/>
        </p:spPr>
        <p:txBody>
          <a:bodyPr wrap="square" rtlCol="0">
            <a:spAutoFit/>
          </a:bodyPr>
          <a:lstStyle/>
          <a:p>
            <a:pPr algn="l" rtl="0"/>
            <a:r>
              <a:rPr lang="en-GB" sz="2100" dirty="0">
                <a:latin typeface="Times New Roman" panose="02020603050405020304" pitchFamily="18" charset="0"/>
                <a:cs typeface="Times New Roman" panose="02020603050405020304" pitchFamily="18" charset="0"/>
              </a:rPr>
              <a:t>Linkul de mai jos oferă videoclipuri scurte despre utilizarea clasei Google. Vizionați fiecare videoclip pe rând și apoi bifați fiecare secțiune când înțelegeți pașii.</a:t>
            </a:r>
          </a:p>
          <a:p>
            <a:pPr algn="l" rtl="0"/>
            <a:endParaRPr lang="en-GB" sz="2100" dirty="0">
              <a:latin typeface="Times New Roman" panose="02020603050405020304" pitchFamily="18" charset="0"/>
              <a:cs typeface="Times New Roman" panose="02020603050405020304" pitchFamily="18" charset="0"/>
            </a:endParaRPr>
          </a:p>
          <a:p>
            <a:pPr algn="l" rtl="0"/>
            <a:r>
              <a:rPr lang="en-GB" sz="2100" dirty="0">
                <a:latin typeface="Times New Roman" panose="02020603050405020304" pitchFamily="18" charset="0"/>
                <a:cs typeface="Times New Roman" panose="02020603050405020304" pitchFamily="18" charset="0"/>
                <a:hlinkClick r:id="rId2"/>
              </a:rPr>
              <a:t>https://edu.google.com/intl/ALL_uk/for-educators/product-guides/classroom/?modal_active=none</a:t>
            </a:r>
            <a:endParaRPr lang="en-GB" sz="2100" dirty="0">
              <a:latin typeface="Times New Roman" panose="02020603050405020304" pitchFamily="18" charset="0"/>
              <a:cs typeface="Times New Roman" panose="02020603050405020304" pitchFamily="18" charset="0"/>
            </a:endParaRPr>
          </a:p>
          <a:p>
            <a:pPr algn="l" rtl="0"/>
            <a:endParaRPr lang="en-GB" sz="2100" dirty="0">
              <a:latin typeface="Times New Roman" panose="02020603050405020304" pitchFamily="18" charset="0"/>
              <a:cs typeface="Times New Roman" panose="02020603050405020304" pitchFamily="18" charset="0"/>
            </a:endParaRPr>
          </a:p>
          <a:p>
            <a:pPr marL="342900" indent="-342900" algn="l" rtl="0">
              <a:buAutoNum type="arabicPeriod"/>
            </a:pPr>
            <a:r>
              <a:rPr lang="en-GB" sz="2100" dirty="0">
                <a:latin typeface="Times New Roman" panose="02020603050405020304" pitchFamily="18" charset="0"/>
                <a:cs typeface="Times New Roman" panose="02020603050405020304" pitchFamily="18" charset="0"/>
              </a:rPr>
              <a:t>Ce este Google Classroom?</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Accesarea Google Classroom.</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Adăugarea studenților la o clasă.</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Vizualizarea paginii fluxului.</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Vizualizarea paginii de lucru la clasă.</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Vizualizarea paginii de persoane.</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Crearea sarcinilor.</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Furnizarea de feedback și note.</a:t>
            </a:r>
          </a:p>
          <a:p>
            <a:pPr marL="342900" indent="-342900" algn="l" rtl="0">
              <a:buAutoNum type="arabicPeriod"/>
            </a:pPr>
            <a:endParaRPr lang="en-GB" sz="2100" dirty="0">
              <a:latin typeface="Times New Roman" panose="02020603050405020304" pitchFamily="18" charset="0"/>
              <a:cs typeface="Times New Roman" panose="02020603050405020304" pitchFamily="18" charset="0"/>
            </a:endParaRPr>
          </a:p>
          <a:p>
            <a:pPr algn="l" rtl="0"/>
            <a:r>
              <a:rPr lang="en-GB" sz="2100" dirty="0">
                <a:latin typeface="Times New Roman" panose="02020603050405020304" pitchFamily="18" charset="0"/>
                <a:cs typeface="Times New Roman" panose="02020603050405020304" pitchFamily="18" charset="0"/>
              </a:rPr>
              <a:t>Apoi, verifică-ți înțelegerea cu următorul test adevărat sau fals:</a:t>
            </a:r>
          </a:p>
          <a:p>
            <a:pPr algn="l" rtl="0"/>
            <a:endParaRPr lang="en-GB" sz="2100" dirty="0">
              <a:latin typeface="Times New Roman" panose="02020603050405020304" pitchFamily="18" charset="0"/>
              <a:cs typeface="Times New Roman" panose="02020603050405020304" pitchFamily="18" charset="0"/>
            </a:endParaRPr>
          </a:p>
          <a:p>
            <a:pPr marL="342900" indent="-342900" algn="l" rtl="0">
              <a:buAutoNum type="arabicPeriod"/>
            </a:pPr>
            <a:r>
              <a:rPr lang="en-GB" sz="2100" dirty="0">
                <a:latin typeface="Times New Roman" panose="02020603050405020304" pitchFamily="18" charset="0"/>
                <a:cs typeface="Times New Roman" panose="02020603050405020304" pitchFamily="18" charset="0"/>
              </a:rPr>
              <a:t>Google Classroom este un instrument ușor de utilizat care îi ajută pe profesori să gestioneze cursurile. (T)</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Nu aveți nevoie de un cont Google pentru a utiliza Google Classroom. (F) TREBUIE să configurați un cont Google pentru a accesa Google Classroom</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Puteți invita studenții folosind adresele lor de e-mail sau partajând codul de înscriere la curs (T)</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Există diferite secțiuni pentru fiecare clasă, inclusiv Stream, cursuri, oameni și note. (T)</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Nu puteți adăuga materiale de curs sau crea chestionare pe Google Classroom. (F) Le puteți face pe amândouă pe Google Classroom.</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Puteți trimite e-mail elevilor și părinților prin Google Classroom. (T)</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Puteți conecta Google Drive și You Tub la Google Classroom (T)</a:t>
            </a:r>
          </a:p>
          <a:p>
            <a:pPr marL="342900" indent="-342900" algn="l" rtl="0">
              <a:buAutoNum type="arabicPeriod"/>
            </a:pPr>
            <a:r>
              <a:rPr lang="en-GB" sz="2100" dirty="0">
                <a:latin typeface="Times New Roman" panose="02020603050405020304" pitchFamily="18" charset="0"/>
                <a:cs typeface="Times New Roman" panose="02020603050405020304" pitchFamily="18" charset="0"/>
              </a:rPr>
              <a:t>Nu puteți accesa progresul individual al elevului în Google Classrooms (F) Puteți accesa aceste informații în fila Lucrări ale elevilor.</a:t>
            </a:r>
          </a:p>
        </p:txBody>
      </p:sp>
    </p:spTree>
    <p:extLst>
      <p:ext uri="{BB962C8B-B14F-4D97-AF65-F5344CB8AC3E}">
        <p14:creationId xmlns:p14="http://schemas.microsoft.com/office/powerpoint/2010/main" val="2889433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 Up Template</Template>
  <TotalTime>720</TotalTime>
  <Words>2177</Words>
  <Application>Microsoft Office PowerPoint</Application>
  <PresentationFormat>Custom</PresentationFormat>
  <Paragraphs>237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Calibri</vt:lpstr>
      <vt:lpstr>Arial</vt:lpstr>
      <vt:lpstr>Trebuchet MS</vt:lpstr>
      <vt:lpstr>Wingdings</vt:lpstr>
      <vt:lpstr>Office Theme</vt:lpstr>
      <vt:lpstr>Modulul 1: Platforme de predare</vt:lpstr>
      <vt:lpstr> Obiective:   la finalizarea acestui modul, cursanții vor:  ● să înțeleagă mai bine unele dintre diferitele tipuri de platforme de predare online și modul în care acestea funcționează.  ● știuși să poată utiliza suficient instrumentele de bază necesare pentru predarea online.  ● identificași alegeți cel mai bun fundal care să se potrivească și chiar să vă îmbunătățiți cursurile. -  </vt:lpstr>
      <vt:lpstr>Predarea online are o gamă largă de beneficii, dar, în egală măsură, poate exista și un dezavantaj. Vedeți mai jos câteva exemple ale ambelor.</vt:lpstr>
      <vt:lpstr>Mai jos este un vocabular legat de predarea online. Poți potrivivocabularcu corecta definiții?</vt:lpstr>
      <vt:lpstr>Zoom!</vt:lpstr>
      <vt:lpstr>PowerPoint Presentation</vt:lpstr>
      <vt:lpstr>PowerPoint Presentation</vt:lpstr>
      <vt:lpstr>PowerPoint Presentation</vt:lpstr>
      <vt:lpstr>PowerPoint Presentation</vt:lpstr>
      <vt:lpstr>Ce este echipele Microsoft?  Citiți textul de mai jos, fiecare propoziție are două cuvinte opționale - pe măsură ce citiți, alegeți cel mai potrivit cuvânt.</vt:lpstr>
      <vt:lpstr>După ce v-ați conectat la echipele Microsoft, ar trebui să aveți ceva care arată astfel: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Mihaela Popovici</cp:lastModifiedBy>
  <cp:revision>23</cp:revision>
  <dcterms:created xsi:type="dcterms:W3CDTF">2022-03-15T18:21:47Z</dcterms:created>
  <dcterms:modified xsi:type="dcterms:W3CDTF">2023-02-02T16:20:26Z</dcterms:modified>
  <dc:identifier>DAE67lfvflU</dc:identifier>
</cp:coreProperties>
</file>