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6"/>
  </p:handout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9" r:id="rId14"/>
    <p:sldId id="265" r:id="rId15"/>
  </p:sldIdLst>
  <p:sldSz cx="18288000" cy="10287000"/>
  <p:notesSz cx="6858000" cy="9144000"/>
  <p:embeddedFontLst>
    <p:embeddedFont>
      <p:font typeface="Trebuchet MS" panose="020B0603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12E"/>
    <a:srgbClr val="83162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D44D4-9BA4-4A55-9FA3-2D160DE1091B}" v="18" dt="2022-11-22T09:01:32.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59" d="100"/>
          <a:sy n="59" d="100"/>
        </p:scale>
        <p:origin x="4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ker" userId="104b63cff7f67389" providerId="LiveId" clId="{694D44D4-9BA4-4A55-9FA3-2D160DE1091B}"/>
    <pc:docChg chg="undo custSel addSld delSld modSld sldOrd">
      <pc:chgData name="Emma Barker" userId="104b63cff7f67389" providerId="LiveId" clId="{694D44D4-9BA4-4A55-9FA3-2D160DE1091B}" dt="2022-11-22T09:08:26.500" v="12281" actId="313"/>
      <pc:docMkLst>
        <pc:docMk/>
      </pc:docMkLst>
      <pc:sldChg chg="modSp mod">
        <pc:chgData name="Emma Barker" userId="104b63cff7f67389" providerId="LiveId" clId="{694D44D4-9BA4-4A55-9FA3-2D160DE1091B}" dt="2022-11-21T10:20:48.729" v="6254" actId="20577"/>
        <pc:sldMkLst>
          <pc:docMk/>
          <pc:sldMk cId="792637084" sldId="256"/>
        </pc:sldMkLst>
        <pc:spChg chg="mod">
          <ac:chgData name="Emma Barker" userId="104b63cff7f67389" providerId="LiveId" clId="{694D44D4-9BA4-4A55-9FA3-2D160DE1091B}" dt="2022-11-21T10:20:48.729" v="6254" actId="20577"/>
          <ac:spMkLst>
            <pc:docMk/>
            <pc:sldMk cId="792637084" sldId="256"/>
            <ac:spMk id="3" creationId="{00000000-0000-0000-0000-000000000000}"/>
          </ac:spMkLst>
        </pc:spChg>
      </pc:sldChg>
      <pc:sldChg chg="modSp mod">
        <pc:chgData name="Emma Barker" userId="104b63cff7f67389" providerId="LiveId" clId="{694D44D4-9BA4-4A55-9FA3-2D160DE1091B}" dt="2022-11-16T10:13:57.916" v="534" actId="20577"/>
        <pc:sldMkLst>
          <pc:docMk/>
          <pc:sldMk cId="2175100000" sldId="257"/>
        </pc:sldMkLst>
        <pc:spChg chg="mod">
          <ac:chgData name="Emma Barker" userId="104b63cff7f67389" providerId="LiveId" clId="{694D44D4-9BA4-4A55-9FA3-2D160DE1091B}" dt="2022-11-16T10:13:57.916" v="534" actId="20577"/>
          <ac:spMkLst>
            <pc:docMk/>
            <pc:sldMk cId="2175100000" sldId="257"/>
            <ac:spMk id="2" creationId="{00000000-0000-0000-0000-000000000000}"/>
          </ac:spMkLst>
        </pc:spChg>
      </pc:sldChg>
      <pc:sldChg chg="addSp delSp modSp mod">
        <pc:chgData name="Emma Barker" userId="104b63cff7f67389" providerId="LiveId" clId="{694D44D4-9BA4-4A55-9FA3-2D160DE1091B}" dt="2022-11-22T07:49:44.072" v="8468" actId="20577"/>
        <pc:sldMkLst>
          <pc:docMk/>
          <pc:sldMk cId="2774875438" sldId="258"/>
        </pc:sldMkLst>
        <pc:spChg chg="mod">
          <ac:chgData name="Emma Barker" userId="104b63cff7f67389" providerId="LiveId" clId="{694D44D4-9BA4-4A55-9FA3-2D160DE1091B}" dt="2022-11-16T10:16:52.595" v="727" actId="20577"/>
          <ac:spMkLst>
            <pc:docMk/>
            <pc:sldMk cId="2774875438" sldId="258"/>
            <ac:spMk id="2" creationId="{00000000-0000-0000-0000-000000000000}"/>
          </ac:spMkLst>
        </pc:spChg>
        <pc:spChg chg="del">
          <ac:chgData name="Emma Barker" userId="104b63cff7f67389" providerId="LiveId" clId="{694D44D4-9BA4-4A55-9FA3-2D160DE1091B}" dt="2022-11-16T10:17:28.461" v="728" actId="3680"/>
          <ac:spMkLst>
            <pc:docMk/>
            <pc:sldMk cId="2774875438" sldId="258"/>
            <ac:spMk id="3" creationId="{00000000-0000-0000-0000-000000000000}"/>
          </ac:spMkLst>
        </pc:spChg>
        <pc:spChg chg="add mod">
          <ac:chgData name="Emma Barker" userId="104b63cff7f67389" providerId="LiveId" clId="{694D44D4-9BA4-4A55-9FA3-2D160DE1091B}" dt="2022-11-22T07:49:44.072" v="8468" actId="20577"/>
          <ac:spMkLst>
            <pc:docMk/>
            <pc:sldMk cId="2774875438" sldId="258"/>
            <ac:spMk id="3" creationId="{5A6EA580-3E55-E8A4-6ABB-8FC94F852000}"/>
          </ac:spMkLst>
        </pc:spChg>
        <pc:spChg chg="mod">
          <ac:chgData name="Emma Barker" userId="104b63cff7f67389" providerId="LiveId" clId="{694D44D4-9BA4-4A55-9FA3-2D160DE1091B}" dt="2022-11-16T10:14:38.034" v="579" actId="20577"/>
          <ac:spMkLst>
            <pc:docMk/>
            <pc:sldMk cId="2774875438" sldId="258"/>
            <ac:spMk id="4" creationId="{00000000-0000-0000-0000-000000000000}"/>
          </ac:spMkLst>
        </pc:spChg>
        <pc:graphicFrameChg chg="add mod ord modGraphic">
          <ac:chgData name="Emma Barker" userId="104b63cff7f67389" providerId="LiveId" clId="{694D44D4-9BA4-4A55-9FA3-2D160DE1091B}" dt="2022-11-17T11:15:23.296" v="1253" actId="20577"/>
          <ac:graphicFrameMkLst>
            <pc:docMk/>
            <pc:sldMk cId="2774875438" sldId="258"/>
            <ac:graphicFrameMk id="6" creationId="{7D0E1797-FCF9-9D15-B861-8342BA07B562}"/>
          </ac:graphicFrameMkLst>
        </pc:graphicFrameChg>
      </pc:sldChg>
      <pc:sldChg chg="addSp modSp mod ord">
        <pc:chgData name="Emma Barker" userId="104b63cff7f67389" providerId="LiveId" clId="{694D44D4-9BA4-4A55-9FA3-2D160DE1091B}" dt="2022-11-21T08:17:01.812" v="2521" actId="20577"/>
        <pc:sldMkLst>
          <pc:docMk/>
          <pc:sldMk cId="2520926197" sldId="259"/>
        </pc:sldMkLst>
        <pc:spChg chg="mod">
          <ac:chgData name="Emma Barker" userId="104b63cff7f67389" providerId="LiveId" clId="{694D44D4-9BA4-4A55-9FA3-2D160DE1091B}" dt="2022-11-17T12:06:28.087" v="2412" actId="20577"/>
          <ac:spMkLst>
            <pc:docMk/>
            <pc:sldMk cId="2520926197" sldId="259"/>
            <ac:spMk id="2" creationId="{00000000-0000-0000-0000-000000000000}"/>
          </ac:spMkLst>
        </pc:spChg>
        <pc:spChg chg="mod">
          <ac:chgData name="Emma Barker" userId="104b63cff7f67389" providerId="LiveId" clId="{694D44D4-9BA4-4A55-9FA3-2D160DE1091B}" dt="2022-11-21T08:13:33.007" v="2472" actId="20577"/>
          <ac:spMkLst>
            <pc:docMk/>
            <pc:sldMk cId="2520926197" sldId="259"/>
            <ac:spMk id="3" creationId="{00000000-0000-0000-0000-000000000000}"/>
          </ac:spMkLst>
        </pc:spChg>
        <pc:spChg chg="mod">
          <ac:chgData name="Emma Barker" userId="104b63cff7f67389" providerId="LiveId" clId="{694D44D4-9BA4-4A55-9FA3-2D160DE1091B}" dt="2022-11-21T08:13:40.913" v="2474" actId="20577"/>
          <ac:spMkLst>
            <pc:docMk/>
            <pc:sldMk cId="2520926197" sldId="259"/>
            <ac:spMk id="4" creationId="{00000000-0000-0000-0000-000000000000}"/>
          </ac:spMkLst>
        </pc:spChg>
        <pc:spChg chg="mod">
          <ac:chgData name="Emma Barker" userId="104b63cff7f67389" providerId="LiveId" clId="{694D44D4-9BA4-4A55-9FA3-2D160DE1091B}" dt="2022-11-17T11:23:44.383" v="1791" actId="20577"/>
          <ac:spMkLst>
            <pc:docMk/>
            <pc:sldMk cId="2520926197" sldId="259"/>
            <ac:spMk id="5" creationId="{00000000-0000-0000-0000-000000000000}"/>
          </ac:spMkLst>
        </pc:spChg>
        <pc:spChg chg="add mod">
          <ac:chgData name="Emma Barker" userId="104b63cff7f67389" providerId="LiveId" clId="{694D44D4-9BA4-4A55-9FA3-2D160DE1091B}" dt="2022-11-21T08:17:01.812" v="2521" actId="20577"/>
          <ac:spMkLst>
            <pc:docMk/>
            <pc:sldMk cId="2520926197" sldId="259"/>
            <ac:spMk id="9" creationId="{0C90FD2A-2AD7-82A2-6E27-1B79FDAE4CD0}"/>
          </ac:spMkLst>
        </pc:spChg>
        <pc:picChg chg="add mod">
          <ac:chgData name="Emma Barker" userId="104b63cff7f67389" providerId="LiveId" clId="{694D44D4-9BA4-4A55-9FA3-2D160DE1091B}" dt="2022-11-17T12:06:08.925" v="2411" actId="1076"/>
          <ac:picMkLst>
            <pc:docMk/>
            <pc:sldMk cId="2520926197" sldId="259"/>
            <ac:picMk id="8" creationId="{1106D8EE-51B7-FEC5-3A22-2B523F1709FE}"/>
          </ac:picMkLst>
        </pc:picChg>
      </pc:sldChg>
      <pc:sldChg chg="addSp delSp modSp mod modClrScheme chgLayout">
        <pc:chgData name="Emma Barker" userId="104b63cff7f67389" providerId="LiveId" clId="{694D44D4-9BA4-4A55-9FA3-2D160DE1091B}" dt="2022-11-21T08:45:00.016" v="3635" actId="20577"/>
        <pc:sldMkLst>
          <pc:docMk/>
          <pc:sldMk cId="3187926420" sldId="260"/>
        </pc:sldMkLst>
        <pc:spChg chg="mod">
          <ac:chgData name="Emma Barker" userId="104b63cff7f67389" providerId="LiveId" clId="{694D44D4-9BA4-4A55-9FA3-2D160DE1091B}" dt="2022-11-21T08:42:17.500" v="3472" actId="14100"/>
          <ac:spMkLst>
            <pc:docMk/>
            <pc:sldMk cId="3187926420" sldId="260"/>
            <ac:spMk id="2" creationId="{00000000-0000-0000-0000-000000000000}"/>
          </ac:spMkLst>
        </pc:spChg>
        <pc:spChg chg="mod">
          <ac:chgData name="Emma Barker" userId="104b63cff7f67389" providerId="LiveId" clId="{694D44D4-9BA4-4A55-9FA3-2D160DE1091B}" dt="2022-11-21T08:43:11.942" v="3506" actId="14100"/>
          <ac:spMkLst>
            <pc:docMk/>
            <pc:sldMk cId="3187926420" sldId="260"/>
            <ac:spMk id="3" creationId="{00000000-0000-0000-0000-000000000000}"/>
          </ac:spMkLst>
        </pc:spChg>
        <pc:spChg chg="del">
          <ac:chgData name="Emma Barker" userId="104b63cff7f67389" providerId="LiveId" clId="{694D44D4-9BA4-4A55-9FA3-2D160DE1091B}" dt="2022-11-21T08:21:29.169" v="2523" actId="26606"/>
          <ac:spMkLst>
            <pc:docMk/>
            <pc:sldMk cId="3187926420" sldId="260"/>
            <ac:spMk id="4" creationId="{00000000-0000-0000-0000-000000000000}"/>
          </ac:spMkLst>
        </pc:spChg>
        <pc:spChg chg="del">
          <ac:chgData name="Emma Barker" userId="104b63cff7f67389" providerId="LiveId" clId="{694D44D4-9BA4-4A55-9FA3-2D160DE1091B}" dt="2022-11-21T08:21:29.169" v="2523" actId="26606"/>
          <ac:spMkLst>
            <pc:docMk/>
            <pc:sldMk cId="3187926420" sldId="260"/>
            <ac:spMk id="5" creationId="{00000000-0000-0000-0000-000000000000}"/>
          </ac:spMkLst>
        </pc:spChg>
        <pc:spChg chg="del">
          <ac:chgData name="Emma Barker" userId="104b63cff7f67389" providerId="LiveId" clId="{694D44D4-9BA4-4A55-9FA3-2D160DE1091B}" dt="2022-11-21T08:21:22.205" v="2522" actId="22"/>
          <ac:spMkLst>
            <pc:docMk/>
            <pc:sldMk cId="3187926420" sldId="260"/>
            <ac:spMk id="6" creationId="{00000000-0000-0000-0000-000000000000}"/>
          </ac:spMkLst>
        </pc:spChg>
        <pc:spChg chg="mod">
          <ac:chgData name="Emma Barker" userId="104b63cff7f67389" providerId="LiveId" clId="{694D44D4-9BA4-4A55-9FA3-2D160DE1091B}" dt="2022-11-21T08:21:29.169" v="2523" actId="26606"/>
          <ac:spMkLst>
            <pc:docMk/>
            <pc:sldMk cId="3187926420" sldId="260"/>
            <ac:spMk id="7" creationId="{00000000-0000-0000-0000-000000000000}"/>
          </ac:spMkLst>
        </pc:spChg>
        <pc:spChg chg="del">
          <ac:chgData name="Emma Barker" userId="104b63cff7f67389" providerId="LiveId" clId="{694D44D4-9BA4-4A55-9FA3-2D160DE1091B}" dt="2022-11-21T08:21:29.169" v="2523" actId="26606"/>
          <ac:spMkLst>
            <pc:docMk/>
            <pc:sldMk cId="3187926420" sldId="260"/>
            <ac:spMk id="8" creationId="{00000000-0000-0000-0000-000000000000}"/>
          </ac:spMkLst>
        </pc:spChg>
        <pc:spChg chg="add mod">
          <ac:chgData name="Emma Barker" userId="104b63cff7f67389" providerId="LiveId" clId="{694D44D4-9BA4-4A55-9FA3-2D160DE1091B}" dt="2022-11-21T08:45:00.016" v="3635" actId="20577"/>
          <ac:spMkLst>
            <pc:docMk/>
            <pc:sldMk cId="3187926420" sldId="260"/>
            <ac:spMk id="11" creationId="{6DE7CD87-CDE1-0EAA-170F-B3EA2DE27701}"/>
          </ac:spMkLst>
        </pc:spChg>
        <pc:spChg chg="add mod">
          <ac:chgData name="Emma Barker" userId="104b63cff7f67389" providerId="LiveId" clId="{694D44D4-9BA4-4A55-9FA3-2D160DE1091B}" dt="2022-11-21T08:44:53.529" v="3633" actId="20577"/>
          <ac:spMkLst>
            <pc:docMk/>
            <pc:sldMk cId="3187926420" sldId="260"/>
            <ac:spMk id="12" creationId="{38E7C5B3-54A4-2732-1C51-AE96C7008503}"/>
          </ac:spMkLst>
        </pc:spChg>
        <pc:spChg chg="add mod">
          <ac:chgData name="Emma Barker" userId="104b63cff7f67389" providerId="LiveId" clId="{694D44D4-9BA4-4A55-9FA3-2D160DE1091B}" dt="2022-11-21T08:21:29.169" v="2523" actId="26606"/>
          <ac:spMkLst>
            <pc:docMk/>
            <pc:sldMk cId="3187926420" sldId="260"/>
            <ac:spMk id="15" creationId="{46599BA6-2337-3E19-22EB-686D72A73065}"/>
          </ac:spMkLst>
        </pc:spChg>
        <pc:picChg chg="add mod ord">
          <ac:chgData name="Emma Barker" userId="104b63cff7f67389" providerId="LiveId" clId="{694D44D4-9BA4-4A55-9FA3-2D160DE1091B}" dt="2022-11-21T08:21:29.169" v="2523" actId="26606"/>
          <ac:picMkLst>
            <pc:docMk/>
            <pc:sldMk cId="3187926420" sldId="260"/>
            <ac:picMk id="10" creationId="{A8FD6BBC-E9CB-545F-4E34-071A20FEB0E8}"/>
          </ac:picMkLst>
        </pc:picChg>
      </pc:sldChg>
      <pc:sldChg chg="addSp delSp modSp mod">
        <pc:chgData name="Emma Barker" userId="104b63cff7f67389" providerId="LiveId" clId="{694D44D4-9BA4-4A55-9FA3-2D160DE1091B}" dt="2022-11-21T09:44:17.857" v="4924" actId="1076"/>
        <pc:sldMkLst>
          <pc:docMk/>
          <pc:sldMk cId="2017474765" sldId="261"/>
        </pc:sldMkLst>
        <pc:spChg chg="del mod">
          <ac:chgData name="Emma Barker" userId="104b63cff7f67389" providerId="LiveId" clId="{694D44D4-9BA4-4A55-9FA3-2D160DE1091B}" dt="2022-11-21T09:17:04.686" v="4071" actId="478"/>
          <ac:spMkLst>
            <pc:docMk/>
            <pc:sldMk cId="2017474765" sldId="261"/>
            <ac:spMk id="2" creationId="{00000000-0000-0000-0000-000000000000}"/>
          </ac:spMkLst>
        </pc:spChg>
        <pc:spChg chg="mod">
          <ac:chgData name="Emma Barker" userId="104b63cff7f67389" providerId="LiveId" clId="{694D44D4-9BA4-4A55-9FA3-2D160DE1091B}" dt="2022-11-21T09:42:10.521" v="4920" actId="207"/>
          <ac:spMkLst>
            <pc:docMk/>
            <pc:sldMk cId="2017474765" sldId="261"/>
            <ac:spMk id="3" creationId="{00000000-0000-0000-0000-000000000000}"/>
          </ac:spMkLst>
        </pc:spChg>
        <pc:spChg chg="del mod">
          <ac:chgData name="Emma Barker" userId="104b63cff7f67389" providerId="LiveId" clId="{694D44D4-9BA4-4A55-9FA3-2D160DE1091B}" dt="2022-11-21T09:18:24.312" v="4149" actId="478"/>
          <ac:spMkLst>
            <pc:docMk/>
            <pc:sldMk cId="2017474765" sldId="261"/>
            <ac:spMk id="4" creationId="{00000000-0000-0000-0000-000000000000}"/>
          </ac:spMkLst>
        </pc:spChg>
        <pc:spChg chg="mod">
          <ac:chgData name="Emma Barker" userId="104b63cff7f67389" providerId="LiveId" clId="{694D44D4-9BA4-4A55-9FA3-2D160DE1091B}" dt="2022-11-21T08:45:23.247" v="3650" actId="20577"/>
          <ac:spMkLst>
            <pc:docMk/>
            <pc:sldMk cId="2017474765" sldId="261"/>
            <ac:spMk id="5" creationId="{00000000-0000-0000-0000-000000000000}"/>
          </ac:spMkLst>
        </pc:spChg>
        <pc:spChg chg="add mod">
          <ac:chgData name="Emma Barker" userId="104b63cff7f67389" providerId="LiveId" clId="{694D44D4-9BA4-4A55-9FA3-2D160DE1091B}" dt="2022-11-21T09:42:15.055" v="4922" actId="20577"/>
          <ac:spMkLst>
            <pc:docMk/>
            <pc:sldMk cId="2017474765" sldId="261"/>
            <ac:spMk id="7" creationId="{BF16FC1D-5A96-24BB-FD9A-4D604495FF94}"/>
          </ac:spMkLst>
        </pc:spChg>
        <pc:picChg chg="add mod">
          <ac:chgData name="Emma Barker" userId="104b63cff7f67389" providerId="LiveId" clId="{694D44D4-9BA4-4A55-9FA3-2D160DE1091B}" dt="2022-11-21T09:44:17.857" v="4924" actId="1076"/>
          <ac:picMkLst>
            <pc:docMk/>
            <pc:sldMk cId="2017474765" sldId="261"/>
            <ac:picMk id="9" creationId="{80EC14A6-EDB6-496C-C29F-AC8518F4F59F}"/>
          </ac:picMkLst>
        </pc:picChg>
      </pc:sldChg>
      <pc:sldChg chg="addSp delSp modSp mod">
        <pc:chgData name="Emma Barker" userId="104b63cff7f67389" providerId="LiveId" clId="{694D44D4-9BA4-4A55-9FA3-2D160DE1091B}" dt="2022-11-21T10:20:28.543" v="6231" actId="1076"/>
        <pc:sldMkLst>
          <pc:docMk/>
          <pc:sldMk cId="367930337" sldId="262"/>
        </pc:sldMkLst>
        <pc:spChg chg="del mod">
          <ac:chgData name="Emma Barker" userId="104b63cff7f67389" providerId="LiveId" clId="{694D44D4-9BA4-4A55-9FA3-2D160DE1091B}" dt="2022-11-21T09:46:45.165" v="4951" actId="478"/>
          <ac:spMkLst>
            <pc:docMk/>
            <pc:sldMk cId="367930337" sldId="262"/>
            <ac:spMk id="2" creationId="{00000000-0000-0000-0000-000000000000}"/>
          </ac:spMkLst>
        </pc:spChg>
        <pc:spChg chg="del mod">
          <ac:chgData name="Emma Barker" userId="104b63cff7f67389" providerId="LiveId" clId="{694D44D4-9BA4-4A55-9FA3-2D160DE1091B}" dt="2022-11-21T09:46:27.609" v="4948" actId="478"/>
          <ac:spMkLst>
            <pc:docMk/>
            <pc:sldMk cId="367930337" sldId="262"/>
            <ac:spMk id="3" creationId="{00000000-0000-0000-0000-000000000000}"/>
          </ac:spMkLst>
        </pc:spChg>
        <pc:spChg chg="del mod">
          <ac:chgData name="Emma Barker" userId="104b63cff7f67389" providerId="LiveId" clId="{694D44D4-9BA4-4A55-9FA3-2D160DE1091B}" dt="2022-11-21T09:46:53.872" v="4953" actId="478"/>
          <ac:spMkLst>
            <pc:docMk/>
            <pc:sldMk cId="367930337" sldId="262"/>
            <ac:spMk id="4" creationId="{00000000-0000-0000-0000-000000000000}"/>
          </ac:spMkLst>
        </pc:spChg>
        <pc:spChg chg="mod">
          <ac:chgData name="Emma Barker" userId="104b63cff7f67389" providerId="LiveId" clId="{694D44D4-9BA4-4A55-9FA3-2D160DE1091B}" dt="2022-11-21T09:46:06.841" v="4945" actId="20577"/>
          <ac:spMkLst>
            <pc:docMk/>
            <pc:sldMk cId="367930337" sldId="262"/>
            <ac:spMk id="5" creationId="{00000000-0000-0000-0000-000000000000}"/>
          </ac:spMkLst>
        </pc:spChg>
        <pc:spChg chg="add mod">
          <ac:chgData name="Emma Barker" userId="104b63cff7f67389" providerId="LiveId" clId="{694D44D4-9BA4-4A55-9FA3-2D160DE1091B}" dt="2022-11-21T10:19:14.451" v="6229" actId="20577"/>
          <ac:spMkLst>
            <pc:docMk/>
            <pc:sldMk cId="367930337" sldId="262"/>
            <ac:spMk id="7" creationId="{173758CF-B2D4-D741-4D00-685725C274E9}"/>
          </ac:spMkLst>
        </pc:spChg>
        <pc:picChg chg="add mod">
          <ac:chgData name="Emma Barker" userId="104b63cff7f67389" providerId="LiveId" clId="{694D44D4-9BA4-4A55-9FA3-2D160DE1091B}" dt="2022-11-21T10:20:28.543" v="6231" actId="1076"/>
          <ac:picMkLst>
            <pc:docMk/>
            <pc:sldMk cId="367930337" sldId="262"/>
            <ac:picMk id="9" creationId="{A46AD593-98EC-F3E2-AEA6-A5A6B5AE1859}"/>
          </ac:picMkLst>
        </pc:picChg>
      </pc:sldChg>
      <pc:sldChg chg="addSp delSp modSp mod">
        <pc:chgData name="Emma Barker" userId="104b63cff7f67389" providerId="LiveId" clId="{694D44D4-9BA4-4A55-9FA3-2D160DE1091B}" dt="2022-11-21T12:30:08.536" v="7078" actId="20577"/>
        <pc:sldMkLst>
          <pc:docMk/>
          <pc:sldMk cId="2944166481" sldId="263"/>
        </pc:sldMkLst>
        <pc:spChg chg="del mod">
          <ac:chgData name="Emma Barker" userId="104b63cff7f67389" providerId="LiveId" clId="{694D44D4-9BA4-4A55-9FA3-2D160DE1091B}" dt="2022-11-21T12:12:55.865" v="6274" actId="478"/>
          <ac:spMkLst>
            <pc:docMk/>
            <pc:sldMk cId="2944166481" sldId="263"/>
            <ac:spMk id="2" creationId="{00000000-0000-0000-0000-000000000000}"/>
          </ac:spMkLst>
        </pc:spChg>
        <pc:spChg chg="del mod">
          <ac:chgData name="Emma Barker" userId="104b63cff7f67389" providerId="LiveId" clId="{694D44D4-9BA4-4A55-9FA3-2D160DE1091B}" dt="2022-11-21T12:13:00.868" v="6276" actId="478"/>
          <ac:spMkLst>
            <pc:docMk/>
            <pc:sldMk cId="2944166481" sldId="263"/>
            <ac:spMk id="3" creationId="{00000000-0000-0000-0000-000000000000}"/>
          </ac:spMkLst>
        </pc:spChg>
        <pc:spChg chg="mod">
          <ac:chgData name="Emma Barker" userId="104b63cff7f67389" providerId="LiveId" clId="{694D44D4-9BA4-4A55-9FA3-2D160DE1091B}" dt="2022-11-21T10:21:23.548" v="6271" actId="20577"/>
          <ac:spMkLst>
            <pc:docMk/>
            <pc:sldMk cId="2944166481" sldId="263"/>
            <ac:spMk id="4" creationId="{00000000-0000-0000-0000-000000000000}"/>
          </ac:spMkLst>
        </pc:spChg>
        <pc:spChg chg="add mod">
          <ac:chgData name="Emma Barker" userId="104b63cff7f67389" providerId="LiveId" clId="{694D44D4-9BA4-4A55-9FA3-2D160DE1091B}" dt="2022-11-21T12:30:08.536" v="7078" actId="20577"/>
          <ac:spMkLst>
            <pc:docMk/>
            <pc:sldMk cId="2944166481" sldId="263"/>
            <ac:spMk id="6" creationId="{D2ADAC5F-C2C0-C986-275D-6F47A3EB8600}"/>
          </ac:spMkLst>
        </pc:spChg>
        <pc:picChg chg="add mod">
          <ac:chgData name="Emma Barker" userId="104b63cff7f67389" providerId="LiveId" clId="{694D44D4-9BA4-4A55-9FA3-2D160DE1091B}" dt="2022-11-21T12:17:32.550" v="6470" actId="1076"/>
          <ac:picMkLst>
            <pc:docMk/>
            <pc:sldMk cId="2944166481" sldId="263"/>
            <ac:picMk id="8" creationId="{5EA8B335-7D3E-4B33-7277-9DD1AB03D719}"/>
          </ac:picMkLst>
        </pc:picChg>
      </pc:sldChg>
      <pc:sldChg chg="addSp delSp modSp mod">
        <pc:chgData name="Emma Barker" userId="104b63cff7f67389" providerId="LiveId" clId="{694D44D4-9BA4-4A55-9FA3-2D160DE1091B}" dt="2022-11-22T07:48:43.380" v="8450" actId="20577"/>
        <pc:sldMkLst>
          <pc:docMk/>
          <pc:sldMk cId="2889433310" sldId="264"/>
        </pc:sldMkLst>
        <pc:spChg chg="del mod">
          <ac:chgData name="Emma Barker" userId="104b63cff7f67389" providerId="LiveId" clId="{694D44D4-9BA4-4A55-9FA3-2D160DE1091B}" dt="2022-11-21T12:30:52.478" v="7083" actId="478"/>
          <ac:spMkLst>
            <pc:docMk/>
            <pc:sldMk cId="2889433310" sldId="264"/>
            <ac:spMk id="2" creationId="{00000000-0000-0000-0000-000000000000}"/>
          </ac:spMkLst>
        </pc:spChg>
        <pc:spChg chg="del mod">
          <ac:chgData name="Emma Barker" userId="104b63cff7f67389" providerId="LiveId" clId="{694D44D4-9BA4-4A55-9FA3-2D160DE1091B}" dt="2022-11-21T12:30:45.571" v="7081" actId="478"/>
          <ac:spMkLst>
            <pc:docMk/>
            <pc:sldMk cId="2889433310" sldId="264"/>
            <ac:spMk id="3" creationId="{00000000-0000-0000-0000-000000000000}"/>
          </ac:spMkLst>
        </pc:spChg>
        <pc:spChg chg="mod">
          <ac:chgData name="Emma Barker" userId="104b63cff7f67389" providerId="LiveId" clId="{694D44D4-9BA4-4A55-9FA3-2D160DE1091B}" dt="2022-11-22T07:48:43.380" v="8450" actId="20577"/>
          <ac:spMkLst>
            <pc:docMk/>
            <pc:sldMk cId="2889433310" sldId="264"/>
            <ac:spMk id="4" creationId="{00000000-0000-0000-0000-000000000000}"/>
          </ac:spMkLst>
        </pc:spChg>
        <pc:spChg chg="add mod">
          <ac:chgData name="Emma Barker" userId="104b63cff7f67389" providerId="LiveId" clId="{694D44D4-9BA4-4A55-9FA3-2D160DE1091B}" dt="2022-11-21T12:49:42.652" v="8419" actId="5793"/>
          <ac:spMkLst>
            <pc:docMk/>
            <pc:sldMk cId="2889433310" sldId="264"/>
            <ac:spMk id="6" creationId="{84296F80-0704-E0F7-EFF3-A8F28E2B92B8}"/>
          </ac:spMkLst>
        </pc:spChg>
      </pc:sldChg>
      <pc:sldChg chg="addSp delSp modSp new mod">
        <pc:chgData name="Emma Barker" userId="104b63cff7f67389" providerId="LiveId" clId="{694D44D4-9BA4-4A55-9FA3-2D160DE1091B}" dt="2022-11-22T08:35:37.308" v="10205" actId="255"/>
        <pc:sldMkLst>
          <pc:docMk/>
          <pc:sldMk cId="37334174" sldId="266"/>
        </pc:sldMkLst>
        <pc:spChg chg="mod">
          <ac:chgData name="Emma Barker" userId="104b63cff7f67389" providerId="LiveId" clId="{694D44D4-9BA4-4A55-9FA3-2D160DE1091B}" dt="2022-11-22T08:09:06.991" v="8643" actId="255"/>
          <ac:spMkLst>
            <pc:docMk/>
            <pc:sldMk cId="37334174" sldId="266"/>
            <ac:spMk id="2" creationId="{9EE52206-C91B-F0F9-C7E3-CC4C7527B923}"/>
          </ac:spMkLst>
        </pc:spChg>
        <pc:spChg chg="del mod">
          <ac:chgData name="Emma Barker" userId="104b63cff7f67389" providerId="LiveId" clId="{694D44D4-9BA4-4A55-9FA3-2D160DE1091B}" dt="2022-11-22T08:09:46.534" v="8650" actId="478"/>
          <ac:spMkLst>
            <pc:docMk/>
            <pc:sldMk cId="37334174" sldId="266"/>
            <ac:spMk id="3" creationId="{B39AA68E-65A3-1B9F-DCE7-8CB977BD3682}"/>
          </ac:spMkLst>
        </pc:spChg>
        <pc:spChg chg="mod">
          <ac:chgData name="Emma Barker" userId="104b63cff7f67389" providerId="LiveId" clId="{694D44D4-9BA4-4A55-9FA3-2D160DE1091B}" dt="2022-11-22T07:48:54.250" v="8466" actId="20577"/>
          <ac:spMkLst>
            <pc:docMk/>
            <pc:sldMk cId="37334174" sldId="266"/>
            <ac:spMk id="4" creationId="{E4921F39-75C8-ACC1-822C-D6A11A9088AE}"/>
          </ac:spMkLst>
        </pc:spChg>
        <pc:spChg chg="add mod">
          <ac:chgData name="Emma Barker" userId="104b63cff7f67389" providerId="LiveId" clId="{694D44D4-9BA4-4A55-9FA3-2D160DE1091B}" dt="2022-11-22T08:35:37.308" v="10205" actId="255"/>
          <ac:spMkLst>
            <pc:docMk/>
            <pc:sldMk cId="37334174" sldId="266"/>
            <ac:spMk id="8" creationId="{1AC8ABA7-F670-52F7-F293-FD0E28A1A0B1}"/>
          </ac:spMkLst>
        </pc:spChg>
        <pc:picChg chg="add mod">
          <ac:chgData name="Emma Barker" userId="104b63cff7f67389" providerId="LiveId" clId="{694D44D4-9BA4-4A55-9FA3-2D160DE1091B}" dt="2022-11-22T08:05:52.864" v="8470" actId="1076"/>
          <ac:picMkLst>
            <pc:docMk/>
            <pc:sldMk cId="37334174" sldId="266"/>
            <ac:picMk id="7" creationId="{3B6AC2EB-731D-3443-DA5D-DFF5FE66271C}"/>
          </ac:picMkLst>
        </pc:picChg>
      </pc:sldChg>
      <pc:sldChg chg="new del">
        <pc:chgData name="Emma Barker" userId="104b63cff7f67389" providerId="LiveId" clId="{694D44D4-9BA4-4A55-9FA3-2D160DE1091B}" dt="2022-11-22T07:47:34.083" v="8421" actId="2696"/>
        <pc:sldMkLst>
          <pc:docMk/>
          <pc:sldMk cId="2750306080" sldId="266"/>
        </pc:sldMkLst>
      </pc:sldChg>
      <pc:sldChg chg="addSp delSp modSp new mod">
        <pc:chgData name="Emma Barker" userId="104b63cff7f67389" providerId="LiveId" clId="{694D44D4-9BA4-4A55-9FA3-2D160DE1091B}" dt="2022-11-22T09:08:26.500" v="12281" actId="313"/>
        <pc:sldMkLst>
          <pc:docMk/>
          <pc:sldMk cId="569260327" sldId="267"/>
        </pc:sldMkLst>
        <pc:spChg chg="mod">
          <ac:chgData name="Emma Barker" userId="104b63cff7f67389" providerId="LiveId" clId="{694D44D4-9BA4-4A55-9FA3-2D160DE1091B}" dt="2022-11-22T08:36:45.368" v="10318" actId="255"/>
          <ac:spMkLst>
            <pc:docMk/>
            <pc:sldMk cId="569260327" sldId="267"/>
            <ac:spMk id="2" creationId="{2C9F7F70-CE2B-218A-57F2-30F291288F99}"/>
          </ac:spMkLst>
        </pc:spChg>
        <pc:spChg chg="del">
          <ac:chgData name="Emma Barker" userId="104b63cff7f67389" providerId="LiveId" clId="{694D44D4-9BA4-4A55-9FA3-2D160DE1091B}" dt="2022-11-22T08:37:07.964" v="10319" actId="22"/>
          <ac:spMkLst>
            <pc:docMk/>
            <pc:sldMk cId="569260327" sldId="267"/>
            <ac:spMk id="3" creationId="{31137D1B-B30D-B6D3-06DD-9338BEBE821A}"/>
          </ac:spMkLst>
        </pc:spChg>
        <pc:spChg chg="mod">
          <ac:chgData name="Emma Barker" userId="104b63cff7f67389" providerId="LiveId" clId="{694D44D4-9BA4-4A55-9FA3-2D160DE1091B}" dt="2022-11-22T09:08:26.500" v="12281" actId="313"/>
          <ac:spMkLst>
            <pc:docMk/>
            <pc:sldMk cId="569260327" sldId="267"/>
            <ac:spMk id="4" creationId="{F6082E14-ADC6-E961-EAF6-DF13B56120ED}"/>
          </ac:spMkLst>
        </pc:spChg>
        <pc:spChg chg="mod">
          <ac:chgData name="Emma Barker" userId="104b63cff7f67389" providerId="LiveId" clId="{694D44D4-9BA4-4A55-9FA3-2D160DE1091B}" dt="2022-11-22T08:36:06.981" v="10224" actId="20577"/>
          <ac:spMkLst>
            <pc:docMk/>
            <pc:sldMk cId="569260327" sldId="267"/>
            <ac:spMk id="5" creationId="{2F754965-F06B-19E5-1CF2-4F3EF324594D}"/>
          </ac:spMkLst>
        </pc:spChg>
        <pc:spChg chg="add mod">
          <ac:chgData name="Emma Barker" userId="104b63cff7f67389" providerId="LiveId" clId="{694D44D4-9BA4-4A55-9FA3-2D160DE1091B}" dt="2022-11-22T08:42:48.872" v="10630" actId="20577"/>
          <ac:spMkLst>
            <pc:docMk/>
            <pc:sldMk cId="569260327" sldId="267"/>
            <ac:spMk id="9" creationId="{4A298690-EDEE-28D7-D917-05EB76086730}"/>
          </ac:spMkLst>
        </pc:spChg>
        <pc:picChg chg="add mod ord">
          <ac:chgData name="Emma Barker" userId="104b63cff7f67389" providerId="LiveId" clId="{694D44D4-9BA4-4A55-9FA3-2D160DE1091B}" dt="2022-11-22T08:37:27.089" v="10323" actId="14100"/>
          <ac:picMkLst>
            <pc:docMk/>
            <pc:sldMk cId="569260327" sldId="267"/>
            <ac:picMk id="8" creationId="{31483084-7D39-D9F5-1891-9802225B9EAD}"/>
          </ac:picMkLst>
        </pc:picChg>
      </pc:sldChg>
      <pc:sldChg chg="addSp modSp new mod">
        <pc:chgData name="Emma Barker" userId="104b63cff7f67389" providerId="LiveId" clId="{694D44D4-9BA4-4A55-9FA3-2D160DE1091B}" dt="2022-11-22T09:07:58.232" v="12280" actId="14100"/>
        <pc:sldMkLst>
          <pc:docMk/>
          <pc:sldMk cId="528122076" sldId="268"/>
        </pc:sldMkLst>
        <pc:spChg chg="mod">
          <ac:chgData name="Emma Barker" userId="104b63cff7f67389" providerId="LiveId" clId="{694D44D4-9BA4-4A55-9FA3-2D160DE1091B}" dt="2022-11-22T08:44:20.973" v="10680" actId="20577"/>
          <ac:spMkLst>
            <pc:docMk/>
            <pc:sldMk cId="528122076" sldId="268"/>
            <ac:spMk id="5" creationId="{6AC137D7-17EA-737D-3957-CAA16348BD23}"/>
          </ac:spMkLst>
        </pc:spChg>
        <pc:spChg chg="add mod">
          <ac:chgData name="Emma Barker" userId="104b63cff7f67389" providerId="LiveId" clId="{694D44D4-9BA4-4A55-9FA3-2D160DE1091B}" dt="2022-11-22T09:01:43.331" v="11209" actId="20577"/>
          <ac:spMkLst>
            <pc:docMk/>
            <pc:sldMk cId="528122076" sldId="268"/>
            <ac:spMk id="26" creationId="{9A6C3F6D-2A3E-FD68-531B-CAF5BED7B509}"/>
          </ac:spMkLst>
        </pc:spChg>
        <pc:spChg chg="add mod">
          <ac:chgData name="Emma Barker" userId="104b63cff7f67389" providerId="LiveId" clId="{694D44D4-9BA4-4A55-9FA3-2D160DE1091B}" dt="2022-11-22T09:07:58.232" v="12280" actId="14100"/>
          <ac:spMkLst>
            <pc:docMk/>
            <pc:sldMk cId="528122076" sldId="268"/>
            <ac:spMk id="27" creationId="{16936BF2-50B9-5604-272D-7C1BD00DBBA6}"/>
          </ac:spMkLst>
        </pc:spChg>
        <pc:graphicFrameChg chg="add mod modGraphic">
          <ac:chgData name="Emma Barker" userId="104b63cff7f67389" providerId="LiveId" clId="{694D44D4-9BA4-4A55-9FA3-2D160DE1091B}" dt="2022-11-22T08:56:20.624" v="10742" actId="20577"/>
          <ac:graphicFrameMkLst>
            <pc:docMk/>
            <pc:sldMk cId="528122076" sldId="268"/>
            <ac:graphicFrameMk id="7" creationId="{E4FA0AF1-A905-8179-2E78-113730EDD00C}"/>
          </ac:graphicFrameMkLst>
        </pc:graphicFrameChg>
        <pc:picChg chg="add mod">
          <ac:chgData name="Emma Barker" userId="104b63cff7f67389" providerId="LiveId" clId="{694D44D4-9BA4-4A55-9FA3-2D160DE1091B}" dt="2022-11-22T08:46:15.375" v="10693" actId="1076"/>
          <ac:picMkLst>
            <pc:docMk/>
            <pc:sldMk cId="528122076" sldId="268"/>
            <ac:picMk id="9" creationId="{61F1434D-8224-965D-0FEA-01ECCA796076}"/>
          </ac:picMkLst>
        </pc:picChg>
        <pc:picChg chg="add mod">
          <ac:chgData name="Emma Barker" userId="104b63cff7f67389" providerId="LiveId" clId="{694D44D4-9BA4-4A55-9FA3-2D160DE1091B}" dt="2022-11-22T08:48:18.432" v="10695" actId="1076"/>
          <ac:picMkLst>
            <pc:docMk/>
            <pc:sldMk cId="528122076" sldId="268"/>
            <ac:picMk id="11" creationId="{63B084F6-C758-B6AD-8FAE-9018C4053B44}"/>
          </ac:picMkLst>
        </pc:picChg>
        <pc:picChg chg="add mod">
          <ac:chgData name="Emma Barker" userId="104b63cff7f67389" providerId="LiveId" clId="{694D44D4-9BA4-4A55-9FA3-2D160DE1091B}" dt="2022-11-22T08:49:45.050" v="10697" actId="1076"/>
          <ac:picMkLst>
            <pc:docMk/>
            <pc:sldMk cId="528122076" sldId="268"/>
            <ac:picMk id="13" creationId="{688CAF29-AB1B-ACE4-4865-34473B058308}"/>
          </ac:picMkLst>
        </pc:picChg>
        <pc:picChg chg="add mod">
          <ac:chgData name="Emma Barker" userId="104b63cff7f67389" providerId="LiveId" clId="{694D44D4-9BA4-4A55-9FA3-2D160DE1091B}" dt="2022-11-22T08:50:43.416" v="10699" actId="1076"/>
          <ac:picMkLst>
            <pc:docMk/>
            <pc:sldMk cId="528122076" sldId="268"/>
            <ac:picMk id="15" creationId="{36D2FDF4-FAAA-57CC-3638-31B28C63F71F}"/>
          </ac:picMkLst>
        </pc:picChg>
        <pc:picChg chg="add mod">
          <ac:chgData name="Emma Barker" userId="104b63cff7f67389" providerId="LiveId" clId="{694D44D4-9BA4-4A55-9FA3-2D160DE1091B}" dt="2022-11-22T08:51:59.432" v="10703" actId="1076"/>
          <ac:picMkLst>
            <pc:docMk/>
            <pc:sldMk cId="528122076" sldId="268"/>
            <ac:picMk id="17" creationId="{F9F90264-7B43-41FE-0C7B-294233C36C36}"/>
          </ac:picMkLst>
        </pc:picChg>
        <pc:picChg chg="add mod">
          <ac:chgData name="Emma Barker" userId="104b63cff7f67389" providerId="LiveId" clId="{694D44D4-9BA4-4A55-9FA3-2D160DE1091B}" dt="2022-11-22T08:52:50.052" v="10708" actId="1076"/>
          <ac:picMkLst>
            <pc:docMk/>
            <pc:sldMk cId="528122076" sldId="268"/>
            <ac:picMk id="19" creationId="{DC7516A4-2CE2-6387-0CA5-66682E983083}"/>
          </ac:picMkLst>
        </pc:picChg>
        <pc:picChg chg="add mod">
          <ac:chgData name="Emma Barker" userId="104b63cff7f67389" providerId="LiveId" clId="{694D44D4-9BA4-4A55-9FA3-2D160DE1091B}" dt="2022-11-22T08:53:38.599" v="10712" actId="1076"/>
          <ac:picMkLst>
            <pc:docMk/>
            <pc:sldMk cId="528122076" sldId="268"/>
            <ac:picMk id="21" creationId="{F71691D8-79B5-1A34-3A6D-0A1051AD5D96}"/>
          </ac:picMkLst>
        </pc:picChg>
        <pc:picChg chg="add mod">
          <ac:chgData name="Emma Barker" userId="104b63cff7f67389" providerId="LiveId" clId="{694D44D4-9BA4-4A55-9FA3-2D160DE1091B}" dt="2022-11-22T08:55:05.877" v="10714" actId="1076"/>
          <ac:picMkLst>
            <pc:docMk/>
            <pc:sldMk cId="528122076" sldId="268"/>
            <ac:picMk id="23" creationId="{D8AA2C27-DB4D-5AA0-58BA-B71F71C9B203}"/>
          </ac:picMkLst>
        </pc:picChg>
        <pc:picChg chg="add mod">
          <ac:chgData name="Emma Barker" userId="104b63cff7f67389" providerId="LiveId" clId="{694D44D4-9BA4-4A55-9FA3-2D160DE1091B}" dt="2022-11-22T08:55:45.671" v="10717" actId="14100"/>
          <ac:picMkLst>
            <pc:docMk/>
            <pc:sldMk cId="528122076" sldId="268"/>
            <ac:picMk id="25" creationId="{39C0B020-D971-6DA6-3302-F46AC12C28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80CD3-2410-44C5-8433-DB5FC490F6D0}" type="datetimeFigureOut">
              <a:rPr lang="en-US" smtClean="0"/>
              <a:t>23-Nov-22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6914D3-D8DC-4955-BA64-A520C460A50F}" type="slidenum">
              <a:rPr lang="en-US" smtClean="0"/>
              <a:t>‹#›</a:t>
            </a:fld>
            <a:endParaRPr lang="en-US"/>
          </a:p>
        </p:txBody>
      </p:sp>
    </p:spTree>
    <p:extLst>
      <p:ext uri="{BB962C8B-B14F-4D97-AF65-F5344CB8AC3E}">
        <p14:creationId xmlns:p14="http://schemas.microsoft.com/office/powerpoint/2010/main" val="1164368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3695700"/>
            <a:ext cx="10058400" cy="1470025"/>
          </a:xfrm>
        </p:spPr>
        <p:txBody>
          <a:bodyPr>
            <a:noAutofit/>
          </a:bodyPr>
          <a:lstStyle>
            <a:lvl1pPr algn="l">
              <a:defRPr sz="7200">
                <a:solidFill>
                  <a:schemeClr val="tx2"/>
                </a:solidFill>
                <a:latin typeface="Times New Roman" panose="02020603050405020304" pitchFamily="18" charset="0"/>
                <a:cs typeface="Times New Roman" panose="02020603050405020304" pitchFamily="18" charset="0"/>
              </a:defRPr>
            </a:lvl1pPr>
          </a:lstStyle>
          <a:p>
            <a:r>
              <a:rPr lang="en-US" dirty="0"/>
              <a:t>Title of the presentation</a:t>
            </a:r>
          </a:p>
        </p:txBody>
      </p:sp>
      <p:grpSp>
        <p:nvGrpSpPr>
          <p:cNvPr id="7" name="Group 2"/>
          <p:cNvGrpSpPr/>
          <p:nvPr userDrawn="1"/>
        </p:nvGrpSpPr>
        <p:grpSpPr>
          <a:xfrm>
            <a:off x="0" y="7601096"/>
            <a:ext cx="18288000" cy="2685904"/>
            <a:chOff x="0" y="0"/>
            <a:chExt cx="6186311" cy="908565"/>
          </a:xfrm>
          <a:solidFill>
            <a:schemeClr val="tx2"/>
          </a:solidFill>
        </p:grpSpPr>
        <p:sp>
          <p:nvSpPr>
            <p:cNvPr id="8" name="Freeform 3"/>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grpFill/>
          </p:spPr>
        </p:sp>
      </p:grpSp>
      <p:sp>
        <p:nvSpPr>
          <p:cNvPr id="11" name="Subtitle 2"/>
          <p:cNvSpPr>
            <a:spLocks noGrp="1"/>
          </p:cNvSpPr>
          <p:nvPr>
            <p:ph type="subTitle" idx="1" hasCustomPrompt="1"/>
          </p:nvPr>
        </p:nvSpPr>
        <p:spPr>
          <a:xfrm>
            <a:off x="990600" y="8647032"/>
            <a:ext cx="10058400" cy="594031"/>
          </a:xfrm>
        </p:spPr>
        <p:txBody>
          <a:bodyPr>
            <a:noAutofit/>
          </a:bodyPr>
          <a:lstStyle>
            <a:lvl1pPr marL="0" indent="0" algn="l">
              <a:buNone/>
              <a:defRPr sz="3600" b="1">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&amp; 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644"/>
            <a:ext cx="5843067" cy="1225847"/>
          </a:xfrm>
          <a:prstGeom prst="rect">
            <a:avLst/>
          </a:prstGeom>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11734800" y="6743700"/>
            <a:ext cx="6553200" cy="3545006"/>
          </a:xfrm>
          <a:prstGeom prst="rect">
            <a:avLst/>
          </a:prstGeom>
        </p:spPr>
      </p:pic>
      <p:pic>
        <p:nvPicPr>
          <p:cNvPr id="14" name="Picture 13"/>
          <p:cNvPicPr/>
          <p:nvPr userDrawn="1"/>
        </p:nvPicPr>
        <p:blipFill rotWithShape="1">
          <a:blip r:embed="rId4" cstate="print">
            <a:extLst>
              <a:ext uri="{28A0092B-C50C-407E-A947-70E740481C1C}">
                <a14:useLocalDpi xmlns:a14="http://schemas.microsoft.com/office/drawing/2010/main" val="0"/>
              </a:ext>
            </a:extLst>
          </a:blip>
          <a:srcRect l="2819" t="20436" r="-2819" b="18256"/>
          <a:stretch/>
        </p:blipFill>
        <p:spPr>
          <a:xfrm>
            <a:off x="15392400" y="-8115"/>
            <a:ext cx="3057525" cy="18901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4200" y="2064874"/>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0" y="2064874"/>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0" y="0"/>
            <a:ext cx="847771" cy="847771"/>
            <a:chOff x="0" y="0"/>
            <a:chExt cx="1913890" cy="1913890"/>
          </a:xfrm>
          <a:solidFill>
            <a:schemeClr val="accent1"/>
          </a:solidFill>
        </p:grpSpPr>
        <p:sp>
          <p:nvSpPr>
            <p:cNvPr id="12"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424746"/>
            <a:ext cx="8229600" cy="1143000"/>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idx="1"/>
          </p:nvPr>
        </p:nvSpPr>
        <p:spPr>
          <a:xfrm>
            <a:off x="990600" y="2781300"/>
            <a:ext cx="16306800" cy="61722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grpSp>
        <p:nvGrpSpPr>
          <p:cNvPr id="9" name="Group 2"/>
          <p:cNvGrpSpPr/>
          <p:nvPr userDrawn="1"/>
        </p:nvGrpSpPr>
        <p:grpSpPr>
          <a:xfrm>
            <a:off x="3412" y="0"/>
            <a:ext cx="18288000" cy="847771"/>
            <a:chOff x="0" y="0"/>
            <a:chExt cx="6186311" cy="286777"/>
          </a:xfrm>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1" name="Group 4"/>
          <p:cNvGrpSpPr/>
          <p:nvPr userDrawn="1"/>
        </p:nvGrpSpPr>
        <p:grpSpPr>
          <a:xfrm>
            <a:off x="0" y="-4786"/>
            <a:ext cx="847771" cy="847771"/>
            <a:chOff x="1" y="-10805"/>
            <a:chExt cx="1913890" cy="1913890"/>
          </a:xfrm>
        </p:grpSpPr>
        <p:sp>
          <p:nvSpPr>
            <p:cNvPr id="12" name="Freeform 5"/>
            <p:cNvSpPr/>
            <p:nvPr/>
          </p:nvSpPr>
          <p:spPr>
            <a:xfrm>
              <a:off x="1" y="-10805"/>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a:ln>
              <a:solidFill>
                <a:schemeClr val="accent1"/>
              </a:solidFill>
            </a:ln>
          </p:spPr>
        </p:sp>
      </p:grpSp>
      <p:sp>
        <p:nvSpPr>
          <p:cNvPr id="19" name="Text Placeholder 18"/>
          <p:cNvSpPr>
            <a:spLocks noGrp="1"/>
          </p:cNvSpPr>
          <p:nvPr>
            <p:ph type="body" sz="quarter" idx="10" hasCustomPrompt="1"/>
          </p:nvPr>
        </p:nvSpPr>
        <p:spPr>
          <a:xfrm>
            <a:off x="990600" y="114300"/>
            <a:ext cx="9448800" cy="609600"/>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21" name="Text Placeholder 20"/>
          <p:cNvSpPr>
            <a:spLocks noGrp="1"/>
          </p:cNvSpPr>
          <p:nvPr>
            <p:ph type="body" sz="quarter" idx="11" hasCustomPrompt="1"/>
          </p:nvPr>
        </p:nvSpPr>
        <p:spPr>
          <a:xfrm>
            <a:off x="-10236" y="-30778"/>
            <a:ext cx="832513" cy="847771"/>
          </a:xfrm>
        </p:spPr>
        <p:txBody>
          <a:bodyPr>
            <a:noAutofit/>
          </a:bodyPr>
          <a:lstStyle>
            <a:lvl1pPr marL="0" indent="0">
              <a:buNone/>
              <a:defRPr sz="18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(I,II)</a:t>
            </a:r>
          </a:p>
        </p:txBody>
      </p:sp>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3"/>
          <p:cNvSpPr/>
          <p:nvPr userDrawn="1"/>
        </p:nvSpPr>
        <p:spPr>
          <a:xfrm>
            <a:off x="0" y="-14216"/>
            <a:ext cx="18288000" cy="8801100"/>
          </a:xfrm>
          <a:custGeom>
            <a:avLst/>
            <a:gdLst/>
            <a:ahLst/>
            <a:cxnLst/>
            <a:rect l="l" t="t" r="r" b="b"/>
            <a:pathLst>
              <a:path w="6186311" h="2593322">
                <a:moveTo>
                  <a:pt x="0" y="0"/>
                </a:moveTo>
                <a:lnTo>
                  <a:pt x="6186311" y="0"/>
                </a:lnTo>
                <a:lnTo>
                  <a:pt x="6186311" y="2593322"/>
                </a:lnTo>
                <a:lnTo>
                  <a:pt x="0" y="2593322"/>
                </a:lnTo>
                <a:close/>
              </a:path>
            </a:pathLst>
          </a:custGeom>
          <a:solidFill>
            <a:schemeClr val="tx2">
              <a:lumMod val="20000"/>
              <a:lumOff val="80000"/>
            </a:schemeClr>
          </a:solidFill>
        </p:spPr>
      </p:sp>
      <p:sp>
        <p:nvSpPr>
          <p:cNvPr id="2" name="Title 1"/>
          <p:cNvSpPr>
            <a:spLocks noGrp="1"/>
          </p:cNvSpPr>
          <p:nvPr>
            <p:ph type="title" hasCustomPrompt="1"/>
          </p:nvPr>
        </p:nvSpPr>
        <p:spPr>
          <a:xfrm>
            <a:off x="845496" y="3705296"/>
            <a:ext cx="7772400" cy="1362075"/>
          </a:xfrm>
        </p:spPr>
        <p:txBody>
          <a:bodyPr anchor="t">
            <a:noAutofit/>
          </a:bodyPr>
          <a:lstStyle>
            <a:lvl1pPr algn="l">
              <a:defRPr sz="4400" b="1" cap="all" baseline="0">
                <a:solidFill>
                  <a:schemeClr val="tx2"/>
                </a:solidFill>
                <a:latin typeface="Times New Roman" panose="02020603050405020304" pitchFamily="18" charset="0"/>
                <a:cs typeface="Times New Roman" panose="02020603050405020304" pitchFamily="18" charset="0"/>
              </a:defRPr>
            </a:lvl1pPr>
          </a:lstStyle>
          <a:p>
            <a:r>
              <a:rPr lang="en-US" dirty="0"/>
              <a:t>Section Title &amp; Main Topics</a:t>
            </a:r>
          </a:p>
        </p:txBody>
      </p:sp>
      <p:grpSp>
        <p:nvGrpSpPr>
          <p:cNvPr id="14" name="Group 4"/>
          <p:cNvGrpSpPr/>
          <p:nvPr userDrawn="1"/>
        </p:nvGrpSpPr>
        <p:grpSpPr>
          <a:xfrm>
            <a:off x="0" y="0"/>
            <a:ext cx="847771" cy="847771"/>
            <a:chOff x="0" y="0"/>
            <a:chExt cx="1913890" cy="1913890"/>
          </a:xfrm>
          <a:solidFill>
            <a:schemeClr val="tx2"/>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a:solidFill>
                <a:schemeClr val="tx2"/>
              </a:solidFill>
            </a:ln>
          </p:spPr>
        </p:sp>
      </p:grpSp>
      <p:sp>
        <p:nvSpPr>
          <p:cNvPr id="3" name="Text Placeholder 2"/>
          <p:cNvSpPr>
            <a:spLocks noGrp="1"/>
          </p:cNvSpPr>
          <p:nvPr>
            <p:ph type="body" idx="1" hasCustomPrompt="1"/>
          </p:nvPr>
        </p:nvSpPr>
        <p:spPr>
          <a:xfrm>
            <a:off x="9571" y="26216"/>
            <a:ext cx="838200" cy="795337"/>
          </a:xfrm>
        </p:spPr>
        <p:txBody>
          <a:bodyPr anchor="b">
            <a:noAutofit/>
          </a:bodyPr>
          <a:lstStyle>
            <a:lvl1pPr marL="0" indent="0">
              <a:buNone/>
              <a:defRPr sz="1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Number</a:t>
            </a:r>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6471" y="-14216"/>
            <a:ext cx="8801100" cy="8801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7220" y="1790699"/>
            <a:ext cx="13027925" cy="774329"/>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sz="half" idx="1"/>
          </p:nvPr>
        </p:nvSpPr>
        <p:spPr>
          <a:xfrm>
            <a:off x="2362200" y="2857500"/>
            <a:ext cx="6019800" cy="5791201"/>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372600" y="2840155"/>
            <a:ext cx="6042546" cy="5825889"/>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3" name="Group 4"/>
          <p:cNvGrpSpPr/>
          <p:nvPr userDrawn="1"/>
        </p:nvGrpSpPr>
        <p:grpSpPr>
          <a:xfrm>
            <a:off x="0" y="-7393"/>
            <a:ext cx="847771" cy="847771"/>
            <a:chOff x="89115" y="-2511063"/>
            <a:chExt cx="1913890" cy="1913890"/>
          </a:xfrm>
        </p:grpSpPr>
        <p:sp>
          <p:nvSpPr>
            <p:cNvPr id="14" name="Freeform 5"/>
            <p:cNvSpPr/>
            <p:nvPr/>
          </p:nvSpPr>
          <p:spPr>
            <a:xfrm>
              <a:off x="89115" y="-2511063"/>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6" name="Text Placeholder 15"/>
          <p:cNvSpPr>
            <a:spLocks noGrp="1"/>
          </p:cNvSpPr>
          <p:nvPr>
            <p:ph type="body" sz="quarter" idx="10"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8" name="Text Placeholder 17"/>
          <p:cNvSpPr>
            <a:spLocks noGrp="1"/>
          </p:cNvSpPr>
          <p:nvPr>
            <p:ph type="body" sz="quarter" idx="11"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8756" y="1399428"/>
            <a:ext cx="8229600" cy="1143000"/>
          </a:xfrm>
        </p:spPr>
        <p:txBody>
          <a:bodyPr/>
          <a:lstStyle>
            <a:lvl1pPr>
              <a:defRPr baseline="0">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Text Placeholder 2"/>
          <p:cNvSpPr>
            <a:spLocks noGrp="1"/>
          </p:cNvSpPr>
          <p:nvPr>
            <p:ph type="body" idx="1"/>
          </p:nvPr>
        </p:nvSpPr>
        <p:spPr>
          <a:xfrm>
            <a:off x="1727718" y="3070359"/>
            <a:ext cx="6859137"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28856" y="4000500"/>
            <a:ext cx="6858000"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76068" y="3094085"/>
            <a:ext cx="6851176"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276068" y="4000500"/>
            <a:ext cx="6851176"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2"/>
          <p:cNvGrpSpPr/>
          <p:nvPr userDrawn="1"/>
        </p:nvGrpSpPr>
        <p:grpSpPr>
          <a:xfrm>
            <a:off x="0" y="0"/>
            <a:ext cx="18288000" cy="847771"/>
            <a:chOff x="0" y="0"/>
            <a:chExt cx="6186311" cy="286777"/>
          </a:xfrm>
          <a:solidFill>
            <a:schemeClr val="tx2"/>
          </a:solidFill>
        </p:grpSpPr>
        <p:sp>
          <p:nvSpPr>
            <p:cNvPr id="13"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4" name="Group 4"/>
          <p:cNvGrpSpPr/>
          <p:nvPr userDrawn="1"/>
        </p:nvGrpSpPr>
        <p:grpSpPr>
          <a:xfrm>
            <a:off x="0" y="0"/>
            <a:ext cx="847771" cy="847771"/>
            <a:chOff x="0" y="0"/>
            <a:chExt cx="1913890" cy="1913890"/>
          </a:xfrm>
          <a:solidFill>
            <a:schemeClr val="accent1"/>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6"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7"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defRPr>
            </a:lvl1pPr>
          </a:lstStyle>
          <a:p>
            <a:pPr lvl="0"/>
            <a:r>
              <a:rPr lang="en-US" dirty="0"/>
              <a:t>Number (I, II)</a:t>
            </a:r>
          </a:p>
        </p:txBody>
      </p:sp>
      <p:pic>
        <p:nvPicPr>
          <p:cNvPr id="18" name="Picture 17"/>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4"/>
          <p:cNvGrpSpPr/>
          <p:nvPr userDrawn="1"/>
        </p:nvGrpSpPr>
        <p:grpSpPr>
          <a:xfrm>
            <a:off x="0" y="7666388"/>
            <a:ext cx="18288000" cy="2685904"/>
            <a:chOff x="0" y="0"/>
            <a:chExt cx="6186311" cy="908565"/>
          </a:xfrm>
          <a:solidFill>
            <a:schemeClr val="accent6">
              <a:lumMod val="40000"/>
              <a:lumOff val="60000"/>
            </a:schemeClr>
          </a:solidFill>
        </p:grpSpPr>
        <p:sp>
          <p:nvSpPr>
            <p:cNvPr id="15" name="Freeform 5"/>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solidFill>
              <a:schemeClr val="accent1">
                <a:lumMod val="20000"/>
                <a:lumOff val="80000"/>
              </a:schemeClr>
            </a:solidFill>
          </p:spPr>
        </p:sp>
      </p:grpSp>
      <p:sp>
        <p:nvSpPr>
          <p:cNvPr id="16" name="TextBox 6"/>
          <p:cNvSpPr txBox="1"/>
          <p:nvPr userDrawn="1"/>
        </p:nvSpPr>
        <p:spPr>
          <a:xfrm>
            <a:off x="4343400" y="7934526"/>
            <a:ext cx="10012654" cy="2149627"/>
          </a:xfrm>
          <a:prstGeom prst="rect">
            <a:avLst/>
          </a:prstGeom>
        </p:spPr>
        <p:txBody>
          <a:bodyPr wrap="square" lIns="0" tIns="0" rIns="0" bIns="0" rtlCol="0" anchor="t">
            <a:spAutoFit/>
          </a:bodyPr>
          <a:lstStyle/>
          <a:p>
            <a:pPr>
              <a:lnSpc>
                <a:spcPct val="150000"/>
              </a:lnSpc>
            </a:pPr>
            <a:r>
              <a:rPr lang="en-US" sz="2400" i="1" dirty="0">
                <a:solidFill>
                  <a:schemeClr val="tx2"/>
                </a:solidFill>
                <a:latin typeface="Times New Roman" panose="02020603050405020304" pitchFamily="18" charset="0"/>
                <a:cs typeface="Times New Roman" panose="02020603050405020304" pitchFamily="18" charset="0"/>
              </a:rPr>
              <a:t>“</a:t>
            </a:r>
            <a:r>
              <a:rPr lang="en-GB" sz="2400" i="1" dirty="0">
                <a:solidFill>
                  <a:schemeClr val="tx2"/>
                </a:solidFill>
                <a:latin typeface="Times New Roman" panose="02020603050405020304" pitchFamily="18" charset="0"/>
                <a:cs typeface="Times New Roman" panose="02020603050405020304" pitchFamily="18" charset="0"/>
              </a:rPr>
              <a:t>This project has been funded with support from the European Commission.</a:t>
            </a:r>
            <a:endParaRPr lang="en-US" sz="2400" i="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400" i="1" dirty="0">
                <a:solidFill>
                  <a:schemeClr val="tx2"/>
                </a:solidFill>
                <a:latin typeface="Times New Roman" panose="02020603050405020304" pitchFamily="18" charset="0"/>
                <a:cs typeface="Times New Roman" panose="02020603050405020304" pitchFamily="18" charset="0"/>
              </a:rPr>
              <a:t>This publication reflects the views only of the author, and the Commission cannot be held responsible for any use which may be made of the information contained therein.”</a:t>
            </a:r>
            <a:endParaRPr lang="en-US" sz="2400" i="1" dirty="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7" y="8622210"/>
            <a:ext cx="3805441" cy="798363"/>
          </a:xfrm>
          <a:prstGeom prst="rect">
            <a:avLst/>
          </a:prstGeom>
        </p:spPr>
      </p:pic>
      <p:sp>
        <p:nvSpPr>
          <p:cNvPr id="17" name="TextBox 2"/>
          <p:cNvSpPr txBox="1"/>
          <p:nvPr userDrawn="1"/>
        </p:nvSpPr>
        <p:spPr>
          <a:xfrm>
            <a:off x="3429000" y="3030161"/>
            <a:ext cx="10592755" cy="3877985"/>
          </a:xfrm>
          <a:prstGeom prst="rect">
            <a:avLst/>
          </a:prstGeom>
        </p:spPr>
        <p:txBody>
          <a:bodyPr lIns="0" tIns="0" rIns="0" bIns="0" rtlCol="0" anchor="t">
            <a:spAutoFit/>
          </a:bodyPr>
          <a:lstStyle/>
          <a:p>
            <a:pPr algn="ctr">
              <a:lnSpc>
                <a:spcPct val="100000"/>
              </a:lnSpc>
            </a:pPr>
            <a:r>
              <a:rPr lang="en-US" sz="9600" spc="279" dirty="0">
                <a:solidFill>
                  <a:schemeClr val="tx2"/>
                </a:solidFill>
                <a:latin typeface="Times New Roman" panose="02020603050405020304" pitchFamily="18" charset="0"/>
                <a:cs typeface="Times New Roman" panose="02020603050405020304" pitchFamily="18" charset="0"/>
              </a:rPr>
              <a:t>Thank you for your attention!</a:t>
            </a:r>
          </a:p>
          <a:p>
            <a:pPr algn="ctr">
              <a:lnSpc>
                <a:spcPct val="100000"/>
              </a:lnSpc>
            </a:pPr>
            <a:endParaRPr lang="en-US" sz="6000" spc="279" dirty="0">
              <a:solidFill>
                <a:srgbClr val="831626"/>
              </a:solidFill>
              <a:latin typeface="Trebuchet MS" panose="020B0603020202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9688" cy="128084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035" y="48715"/>
            <a:ext cx="1181100" cy="1181100"/>
          </a:xfrm>
          <a:prstGeom prst="rect">
            <a:avLst/>
          </a:prstGeom>
        </p:spPr>
      </p:pic>
      <p:grpSp>
        <p:nvGrpSpPr>
          <p:cNvPr id="9" name="Group 8"/>
          <p:cNvGrpSpPr/>
          <p:nvPr userDrawn="1"/>
        </p:nvGrpSpPr>
        <p:grpSpPr>
          <a:xfrm>
            <a:off x="-6711" y="-48715"/>
            <a:ext cx="18001156" cy="1288481"/>
            <a:chOff x="-6711" y="-48715"/>
            <a:chExt cx="18001156" cy="1288481"/>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033" y="343773"/>
              <a:ext cx="1690688" cy="690129"/>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530969" y="185847"/>
              <a:ext cx="1490786" cy="1053919"/>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40200" y="137912"/>
              <a:ext cx="1154245" cy="1101854"/>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1" y="-48715"/>
              <a:ext cx="1309688" cy="1280840"/>
            </a:xfrm>
            <a:prstGeom prst="rect">
              <a:avLst/>
            </a:prstGeom>
          </p:spPr>
        </p:pic>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24" y="0"/>
              <a:ext cx="1181100" cy="1181100"/>
            </a:xfrm>
            <a:prstGeom prst="rect">
              <a:avLst/>
            </a:prstGeom>
          </p:spPr>
        </p:pic>
      </p:grpSp>
      <p:pic>
        <p:nvPicPr>
          <p:cNvPr id="32" name="Picture 31"/>
          <p:cNvPicPr/>
          <p:nvPr userDrawn="1"/>
        </p:nvPicPr>
        <p:blipFill rotWithShape="1">
          <a:blip r:embed="rId8" cstate="print">
            <a:extLst>
              <a:ext uri="{28A0092B-C50C-407E-A947-70E740481C1C}">
                <a14:useLocalDpi xmlns:a14="http://schemas.microsoft.com/office/drawing/2010/main" val="0"/>
              </a:ext>
            </a:extLst>
          </a:blip>
          <a:srcRect l="2819" t="20436" r="-2819" b="18256"/>
          <a:stretch/>
        </p:blipFill>
        <p:spPr>
          <a:xfrm>
            <a:off x="16154400" y="8201396"/>
            <a:ext cx="2295525" cy="12424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40030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528050" y="240030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10200" y="3562350"/>
            <a:ext cx="3008313" cy="4691063"/>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2" name="Group 4"/>
          <p:cNvGrpSpPr/>
          <p:nvPr userDrawn="1"/>
        </p:nvGrpSpPr>
        <p:grpSpPr>
          <a:xfrm>
            <a:off x="0" y="0"/>
            <a:ext cx="847771" cy="847771"/>
            <a:chOff x="27495" y="-1889994"/>
            <a:chExt cx="1913890" cy="1913890"/>
          </a:xfrm>
        </p:grpSpPr>
        <p:sp>
          <p:nvSpPr>
            <p:cNvPr id="13" name="Freeform 5"/>
            <p:cNvSpPr/>
            <p:nvPr/>
          </p:nvSpPr>
          <p:spPr>
            <a:xfrm>
              <a:off x="27495" y="-1889994"/>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6664325"/>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6324600" y="2476500"/>
            <a:ext cx="5486400" cy="4114800"/>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24600" y="7231063"/>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a:solidFill>
            <a:schemeClr val="tx2"/>
          </a:solidFill>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2" name="Group 4"/>
          <p:cNvGrpSpPr/>
          <p:nvPr userDrawn="1"/>
        </p:nvGrpSpPr>
        <p:grpSpPr>
          <a:xfrm>
            <a:off x="0" y="0"/>
            <a:ext cx="847771" cy="847771"/>
            <a:chOff x="0" y="0"/>
            <a:chExt cx="1913890" cy="1913890"/>
          </a:xfrm>
          <a:solidFill>
            <a:schemeClr val="accent1"/>
          </a:solidFill>
        </p:grpSpPr>
        <p:sp>
          <p:nvSpPr>
            <p:cNvPr id="13"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0" y="2079659"/>
            <a:ext cx="8229600" cy="114300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953000" y="3405221"/>
            <a:ext cx="8229600" cy="4525963"/>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1" y="-2118"/>
            <a:ext cx="847771" cy="847771"/>
            <a:chOff x="-2" y="-1395307"/>
            <a:chExt cx="1913890" cy="1913890"/>
          </a:xfrm>
        </p:grpSpPr>
        <p:sp>
          <p:nvSpPr>
            <p:cNvPr id="12" name="Freeform 5"/>
            <p:cNvSpPr/>
            <p:nvPr/>
          </p:nvSpPr>
          <p:spPr>
            <a:xfrm>
              <a:off x="-2" y="-139530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23-Nov-22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DDPoYOQYfM&amp;t=7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iagJnvy6lL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ikihow.tech/Add-Participants-to-the-Breakout-Room-in-Zoo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edu.google.com/intl/ALL_uk/for-educators/product-guides/classroom/?modal_active=non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1: </a:t>
            </a:r>
            <a:br>
              <a:rPr lang="en-US" dirty="0" smtClean="0"/>
            </a:br>
            <a:r>
              <a:rPr lang="en-US" dirty="0" smtClean="0"/>
              <a:t>Online </a:t>
            </a:r>
            <a:r>
              <a:rPr lang="en-US" dirty="0"/>
              <a:t>teaching platforms</a:t>
            </a:r>
          </a:p>
        </p:txBody>
      </p:sp>
      <p:sp>
        <p:nvSpPr>
          <p:cNvPr id="3" name="Subtitle 2"/>
          <p:cNvSpPr>
            <a:spLocks noGrp="1"/>
          </p:cNvSpPr>
          <p:nvPr>
            <p:ph type="subTitle" idx="1"/>
          </p:nvPr>
        </p:nvSpPr>
        <p:spPr>
          <a:xfrm>
            <a:off x="1295400" y="8267700"/>
            <a:ext cx="10058400" cy="1447800"/>
          </a:xfrm>
        </p:spPr>
        <p:txBody>
          <a:bodyPr/>
          <a:lstStyle/>
          <a:p>
            <a:r>
              <a:rPr lang="en-US" dirty="0"/>
              <a:t>Eurospeak </a:t>
            </a:r>
            <a:r>
              <a:rPr lang="en-US" dirty="0" smtClean="0"/>
              <a:t>Limited</a:t>
            </a:r>
          </a:p>
          <a:p>
            <a:r>
              <a:rPr lang="en-US" dirty="0" smtClean="0"/>
              <a:t>November </a:t>
            </a:r>
            <a:r>
              <a:rPr lang="en-US" dirty="0"/>
              <a:t>2022</a:t>
            </a:r>
          </a:p>
        </p:txBody>
      </p:sp>
    </p:spTree>
    <p:extLst>
      <p:ext uri="{BB962C8B-B14F-4D97-AF65-F5344CB8AC3E}">
        <p14:creationId xmlns:p14="http://schemas.microsoft.com/office/powerpoint/2010/main" val="79263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2206-C91B-F0F9-C7E3-CC4C7527B923}"/>
              </a:ext>
            </a:extLst>
          </p:cNvPr>
          <p:cNvSpPr>
            <a:spLocks noGrp="1"/>
          </p:cNvSpPr>
          <p:nvPr>
            <p:ph type="title"/>
          </p:nvPr>
        </p:nvSpPr>
        <p:spPr>
          <a:xfrm>
            <a:off x="5029200" y="2198482"/>
            <a:ext cx="8229600" cy="1143000"/>
          </a:xfrm>
        </p:spPr>
        <p:txBody>
          <a:bodyPr>
            <a:normAutofit fontScale="90000"/>
          </a:bodyPr>
          <a:lstStyle/>
          <a:p>
            <a:r>
              <a:rPr lang="en-GB" dirty="0"/>
              <a:t>What is Microsoft teams</a:t>
            </a:r>
            <a:r>
              <a:rPr lang="en-GB" dirty="0" smtClean="0"/>
              <a:t>?</a:t>
            </a:r>
            <a:br>
              <a:rPr lang="en-GB" dirty="0" smtClean="0"/>
            </a:br>
            <a:r>
              <a:rPr lang="en-GB" dirty="0"/>
              <a:t/>
            </a:r>
            <a:br>
              <a:rPr lang="en-GB" dirty="0"/>
            </a:br>
            <a:r>
              <a:rPr lang="en-GB" sz="2700" dirty="0"/>
              <a:t>Read the text below, each sentence has two optional words – as you read, choose the most appropriate word.</a:t>
            </a:r>
          </a:p>
        </p:txBody>
      </p:sp>
      <p:sp>
        <p:nvSpPr>
          <p:cNvPr id="4" name="Text Placeholder 3">
            <a:extLst>
              <a:ext uri="{FF2B5EF4-FFF2-40B4-BE49-F238E27FC236}">
                <a16:creationId xmlns:a16="http://schemas.microsoft.com/office/drawing/2014/main" id="{E4921F39-75C8-ACC1-822C-D6A11A9088AE}"/>
              </a:ext>
            </a:extLst>
          </p:cNvPr>
          <p:cNvSpPr>
            <a:spLocks noGrp="1"/>
          </p:cNvSpPr>
          <p:nvPr>
            <p:ph type="body" sz="quarter" idx="13"/>
          </p:nvPr>
        </p:nvSpPr>
        <p:spPr/>
        <p:txBody>
          <a:bodyPr/>
          <a:lstStyle/>
          <a:p>
            <a:r>
              <a:rPr lang="en-GB" dirty="0"/>
              <a:t>Microsoft Teams:</a:t>
            </a:r>
          </a:p>
        </p:txBody>
      </p:sp>
      <p:sp>
        <p:nvSpPr>
          <p:cNvPr id="5" name="Text Placeholder 4">
            <a:extLst>
              <a:ext uri="{FF2B5EF4-FFF2-40B4-BE49-F238E27FC236}">
                <a16:creationId xmlns:a16="http://schemas.microsoft.com/office/drawing/2014/main" id="{DBD30B9E-2F0F-E167-5AAD-0E6D1C744957}"/>
              </a:ext>
            </a:extLst>
          </p:cNvPr>
          <p:cNvSpPr>
            <a:spLocks noGrp="1"/>
          </p:cNvSpPr>
          <p:nvPr>
            <p:ph type="body" sz="quarter" idx="14"/>
          </p:nvPr>
        </p:nvSpPr>
        <p:spPr/>
        <p:txBody>
          <a:bodyPr/>
          <a:lstStyle/>
          <a:p>
            <a:r>
              <a:rPr lang="en-GB" sz="2600" dirty="0" smtClean="0"/>
              <a:t>9</a:t>
            </a:r>
            <a:endParaRPr lang="en-GB" sz="2600" dirty="0"/>
          </a:p>
        </p:txBody>
      </p:sp>
      <p:pic>
        <p:nvPicPr>
          <p:cNvPr id="7" name="Picture 6">
            <a:extLst>
              <a:ext uri="{FF2B5EF4-FFF2-40B4-BE49-F238E27FC236}">
                <a16:creationId xmlns:a16="http://schemas.microsoft.com/office/drawing/2014/main" id="{3B6AC2EB-731D-3443-DA5D-DFF5FE66271C}"/>
              </a:ext>
            </a:extLst>
          </p:cNvPr>
          <p:cNvPicPr>
            <a:picLocks noChangeAspect="1"/>
          </p:cNvPicPr>
          <p:nvPr/>
        </p:nvPicPr>
        <p:blipFill>
          <a:blip r:embed="rId2"/>
          <a:stretch>
            <a:fillRect/>
          </a:stretch>
        </p:blipFill>
        <p:spPr>
          <a:xfrm>
            <a:off x="1828800" y="1409153"/>
            <a:ext cx="2758679" cy="2568163"/>
          </a:xfrm>
          <a:prstGeom prst="rect">
            <a:avLst/>
          </a:prstGeom>
        </p:spPr>
      </p:pic>
      <p:sp>
        <p:nvSpPr>
          <p:cNvPr id="8" name="TextBox 7">
            <a:extLst>
              <a:ext uri="{FF2B5EF4-FFF2-40B4-BE49-F238E27FC236}">
                <a16:creationId xmlns:a16="http://schemas.microsoft.com/office/drawing/2014/main" id="{1AC8ABA7-F670-52F7-F293-FD0E28A1A0B1}"/>
              </a:ext>
            </a:extLst>
          </p:cNvPr>
          <p:cNvSpPr txBox="1"/>
          <p:nvPr/>
        </p:nvSpPr>
        <p:spPr>
          <a:xfrm>
            <a:off x="1828800" y="5143500"/>
            <a:ext cx="14706600" cy="4001095"/>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Microsoft teams is part of the Office 1. </a:t>
            </a:r>
            <a:r>
              <a:rPr lang="en-GB" sz="2400" dirty="0">
                <a:solidFill>
                  <a:srgbClr val="00B050"/>
                </a:solidFill>
                <a:latin typeface="Times New Roman" panose="02020603050405020304" pitchFamily="18" charset="0"/>
                <a:cs typeface="Times New Roman" panose="02020603050405020304" pitchFamily="18" charset="0"/>
              </a:rPr>
              <a:t>365 / 356 </a:t>
            </a:r>
            <a:r>
              <a:rPr lang="en-GB" sz="2400" dirty="0">
                <a:latin typeface="Times New Roman" panose="02020603050405020304" pitchFamily="18" charset="0"/>
                <a:cs typeface="Times New Roman" panose="02020603050405020304" pitchFamily="18" charset="0"/>
              </a:rPr>
              <a:t>programme suite.  It is a popular cloud - based tool used for collaboration and conferencing. Originally teams was aimed at 2. </a:t>
            </a:r>
            <a:r>
              <a:rPr lang="en-GB" sz="2400" dirty="0">
                <a:solidFill>
                  <a:srgbClr val="00B050"/>
                </a:solidFill>
                <a:latin typeface="Times New Roman" panose="02020603050405020304" pitchFamily="18" charset="0"/>
                <a:cs typeface="Times New Roman" panose="02020603050405020304" pitchFamily="18" charset="0"/>
              </a:rPr>
              <a:t>hospitals / businesses,</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however subsequently to the pandemic, other industries began to realise the 3. </a:t>
            </a:r>
            <a:r>
              <a:rPr lang="en-GB" sz="2400" dirty="0">
                <a:solidFill>
                  <a:srgbClr val="00B050"/>
                </a:solidFill>
                <a:latin typeface="Times New Roman" panose="02020603050405020304" pitchFamily="18" charset="0"/>
                <a:cs typeface="Times New Roman" panose="02020603050405020304" pitchFamily="18" charset="0"/>
              </a:rPr>
              <a:t>benefits / hinderances </a:t>
            </a:r>
            <a:r>
              <a:rPr lang="en-GB" sz="2400" dirty="0">
                <a:latin typeface="Times New Roman" panose="02020603050405020304" pitchFamily="18" charset="0"/>
                <a:cs typeface="Times New Roman" panose="02020603050405020304" pitchFamily="18" charset="0"/>
              </a:rPr>
              <a:t>that Teams could bring to their organisations, particularly those in the field of education, from schools to universities to freelance private tutors.  Much like Google Classroom, Microsoft teams allows joined users to 4. </a:t>
            </a:r>
            <a:r>
              <a:rPr lang="en-GB" sz="2400" dirty="0">
                <a:solidFill>
                  <a:srgbClr val="00B050"/>
                </a:solidFill>
                <a:latin typeface="Times New Roman" panose="02020603050405020304" pitchFamily="18" charset="0"/>
                <a:cs typeface="Times New Roman" panose="02020603050405020304" pitchFamily="18" charset="0"/>
              </a:rPr>
              <a:t>interact / disagree.</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Teams allows users the opportunity to make each ‘channel’  either private or public, with the public channel open to all participants of a particular project and the private channel only open to selected members of a particular project. As with the other platforms we have considered in this module you need to sign into an 5. </a:t>
            </a:r>
            <a:r>
              <a:rPr lang="en-GB" sz="2400" dirty="0">
                <a:solidFill>
                  <a:srgbClr val="00B050"/>
                </a:solidFill>
                <a:latin typeface="Times New Roman" panose="02020603050405020304" pitchFamily="18" charset="0"/>
                <a:cs typeface="Times New Roman" panose="02020603050405020304" pitchFamily="18" charset="0"/>
              </a:rPr>
              <a:t>account / profile, </a:t>
            </a:r>
            <a:r>
              <a:rPr lang="en-GB" sz="2400" dirty="0">
                <a:latin typeface="Times New Roman" panose="02020603050405020304" pitchFamily="18" charset="0"/>
                <a:cs typeface="Times New Roman" panose="02020603050405020304" pitchFamily="18" charset="0"/>
              </a:rPr>
              <a:t>You can use your existing Office 365 account for this. </a:t>
            </a:r>
          </a:p>
          <a:p>
            <a:endParaRPr lang="en-GB" sz="2800" dirty="0"/>
          </a:p>
          <a:p>
            <a:r>
              <a:rPr lang="en-GB" sz="1600" i="1" dirty="0">
                <a:solidFill>
                  <a:schemeClr val="tx1">
                    <a:lumMod val="50000"/>
                    <a:lumOff val="50000"/>
                  </a:schemeClr>
                </a:solidFill>
              </a:rPr>
              <a:t>(Correct answers: 1 – 365 / 2 – businesses / 3 – benefits / 4 – interact / 5 – account.)</a:t>
            </a:r>
          </a:p>
          <a:p>
            <a:endParaRPr lang="en-GB" dirty="0"/>
          </a:p>
        </p:txBody>
      </p:sp>
      <p:sp>
        <p:nvSpPr>
          <p:cNvPr id="9" name="Title 1">
            <a:extLst>
              <a:ext uri="{FF2B5EF4-FFF2-40B4-BE49-F238E27FC236}">
                <a16:creationId xmlns:a16="http://schemas.microsoft.com/office/drawing/2014/main" id="{9EE52206-C91B-F0F9-C7E3-CC4C7527B923}"/>
              </a:ext>
            </a:extLst>
          </p:cNvPr>
          <p:cNvSpPr txBox="1">
            <a:spLocks/>
          </p:cNvSpPr>
          <p:nvPr/>
        </p:nvSpPr>
        <p:spPr>
          <a:xfrm>
            <a:off x="3208139" y="3848100"/>
            <a:ext cx="12877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GB" sz="2400" dirty="0" smtClean="0"/>
              <a:t/>
            </a:r>
            <a:br>
              <a:rPr lang="en-GB" sz="2400" dirty="0" smtClean="0"/>
            </a:br>
            <a:r>
              <a:rPr lang="en-GB" sz="2400" dirty="0" smtClean="0"/>
              <a:t>interact/disagree, account/profile, hospitals/businesses, benefits/</a:t>
            </a:r>
            <a:r>
              <a:rPr lang="en-GB" sz="2400" dirty="0" err="1" smtClean="0"/>
              <a:t>hinderances</a:t>
            </a:r>
            <a:r>
              <a:rPr lang="en-GB" sz="2400" dirty="0" smtClean="0"/>
              <a:t>, 365/356</a:t>
            </a:r>
            <a:endParaRPr lang="en-GB" sz="1400" dirty="0"/>
          </a:p>
        </p:txBody>
      </p:sp>
    </p:spTree>
    <p:extLst>
      <p:ext uri="{BB962C8B-B14F-4D97-AF65-F5344CB8AC3E}">
        <p14:creationId xmlns:p14="http://schemas.microsoft.com/office/powerpoint/2010/main" val="3733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7F70-CE2B-218A-57F2-30F291288F99}"/>
              </a:ext>
            </a:extLst>
          </p:cNvPr>
          <p:cNvSpPr>
            <a:spLocks noGrp="1"/>
          </p:cNvSpPr>
          <p:nvPr>
            <p:ph type="title"/>
          </p:nvPr>
        </p:nvSpPr>
        <p:spPr>
          <a:xfrm>
            <a:off x="1981200" y="1268102"/>
            <a:ext cx="14325600" cy="774329"/>
          </a:xfrm>
        </p:spPr>
        <p:txBody>
          <a:bodyPr>
            <a:noAutofit/>
          </a:bodyPr>
          <a:lstStyle/>
          <a:p>
            <a:r>
              <a:rPr lang="en-GB" sz="3600" dirty="0"/>
              <a:t>Once you have logged in to Microsoft teams, you should have something that looks like this:</a:t>
            </a:r>
          </a:p>
        </p:txBody>
      </p:sp>
      <p:pic>
        <p:nvPicPr>
          <p:cNvPr id="8" name="Content Placeholder 7">
            <a:extLst>
              <a:ext uri="{FF2B5EF4-FFF2-40B4-BE49-F238E27FC236}">
                <a16:creationId xmlns:a16="http://schemas.microsoft.com/office/drawing/2014/main" id="{31483084-7D39-D9F5-1891-9802225B9EAD}"/>
              </a:ext>
            </a:extLst>
          </p:cNvPr>
          <p:cNvPicPr>
            <a:picLocks noGrp="1" noChangeAspect="1"/>
          </p:cNvPicPr>
          <p:nvPr>
            <p:ph sz="half" idx="1"/>
          </p:nvPr>
        </p:nvPicPr>
        <p:blipFill>
          <a:blip r:embed="rId2"/>
          <a:stretch>
            <a:fillRect/>
          </a:stretch>
        </p:blipFill>
        <p:spPr>
          <a:xfrm>
            <a:off x="2133600" y="2464771"/>
            <a:ext cx="8583541" cy="5656146"/>
          </a:xfrm>
        </p:spPr>
      </p:pic>
      <p:sp>
        <p:nvSpPr>
          <p:cNvPr id="4" name="Content Placeholder 3">
            <a:extLst>
              <a:ext uri="{FF2B5EF4-FFF2-40B4-BE49-F238E27FC236}">
                <a16:creationId xmlns:a16="http://schemas.microsoft.com/office/drawing/2014/main" id="{F6082E14-ADC6-E961-EAF6-DF13B56120ED}"/>
              </a:ext>
            </a:extLst>
          </p:cNvPr>
          <p:cNvSpPr>
            <a:spLocks noGrp="1"/>
          </p:cNvSpPr>
          <p:nvPr>
            <p:ph sz="half" idx="2"/>
          </p:nvPr>
        </p:nvSpPr>
        <p:spPr>
          <a:xfrm>
            <a:off x="10717141" y="2379899"/>
            <a:ext cx="6042546" cy="5825889"/>
          </a:xfrm>
        </p:spPr>
        <p:txBody>
          <a:bodyPr>
            <a:normAutofit/>
          </a:bodyPr>
          <a:lstStyle/>
          <a:p>
            <a:pPr marL="0" indent="0" algn="ctr">
              <a:buNone/>
            </a:pPr>
            <a:r>
              <a:rPr lang="en-GB" dirty="0"/>
              <a:t>Key features of Microsoft Teams:</a:t>
            </a:r>
          </a:p>
          <a:p>
            <a:pPr marL="0" indent="0" algn="ctr">
              <a:buNone/>
            </a:pPr>
            <a:endParaRPr lang="en-GB" dirty="0"/>
          </a:p>
          <a:p>
            <a:r>
              <a:rPr lang="en-GB" dirty="0"/>
              <a:t>Chat – for chatting with the entire team or individuals</a:t>
            </a:r>
          </a:p>
          <a:p>
            <a:r>
              <a:rPr lang="en-GB" dirty="0"/>
              <a:t>VOIP calls to team members</a:t>
            </a:r>
          </a:p>
          <a:p>
            <a:r>
              <a:rPr lang="en-GB" dirty="0"/>
              <a:t>Video conferencing</a:t>
            </a:r>
          </a:p>
          <a:p>
            <a:r>
              <a:rPr lang="en-GB" dirty="0"/>
              <a:t>Screen sharing</a:t>
            </a:r>
          </a:p>
          <a:p>
            <a:r>
              <a:rPr lang="en-GB" dirty="0"/>
              <a:t>Calendar</a:t>
            </a:r>
          </a:p>
          <a:p>
            <a:r>
              <a:rPr lang="en-GB" dirty="0"/>
              <a:t>File sharing</a:t>
            </a:r>
          </a:p>
          <a:p>
            <a:r>
              <a:rPr lang="en-GB" dirty="0"/>
              <a:t>Webinars</a:t>
            </a:r>
          </a:p>
          <a:p>
            <a:r>
              <a:rPr lang="en-GB" dirty="0"/>
              <a:t>External collaboration.</a:t>
            </a:r>
          </a:p>
          <a:p>
            <a:endParaRPr lang="en-GB" dirty="0"/>
          </a:p>
        </p:txBody>
      </p:sp>
      <p:sp>
        <p:nvSpPr>
          <p:cNvPr id="5" name="Text Placeholder 4">
            <a:extLst>
              <a:ext uri="{FF2B5EF4-FFF2-40B4-BE49-F238E27FC236}">
                <a16:creationId xmlns:a16="http://schemas.microsoft.com/office/drawing/2014/main" id="{2F754965-F06B-19E5-1CF2-4F3EF324594D}"/>
              </a:ext>
            </a:extLst>
          </p:cNvPr>
          <p:cNvSpPr>
            <a:spLocks noGrp="1"/>
          </p:cNvSpPr>
          <p:nvPr>
            <p:ph type="body" sz="quarter" idx="10"/>
          </p:nvPr>
        </p:nvSpPr>
        <p:spPr/>
        <p:txBody>
          <a:bodyPr/>
          <a:lstStyle/>
          <a:p>
            <a:r>
              <a:rPr lang="en-GB" dirty="0"/>
              <a:t>Microsoft Teams:</a:t>
            </a:r>
          </a:p>
        </p:txBody>
      </p:sp>
      <p:sp>
        <p:nvSpPr>
          <p:cNvPr id="6" name="Text Placeholder 5">
            <a:extLst>
              <a:ext uri="{FF2B5EF4-FFF2-40B4-BE49-F238E27FC236}">
                <a16:creationId xmlns:a16="http://schemas.microsoft.com/office/drawing/2014/main" id="{1A2253C1-2CF6-F816-6FEB-935785AAB58C}"/>
              </a:ext>
            </a:extLst>
          </p:cNvPr>
          <p:cNvSpPr>
            <a:spLocks noGrp="1"/>
          </p:cNvSpPr>
          <p:nvPr>
            <p:ph type="body" sz="quarter" idx="11"/>
          </p:nvPr>
        </p:nvSpPr>
        <p:spPr/>
        <p:txBody>
          <a:bodyPr/>
          <a:lstStyle/>
          <a:p>
            <a:r>
              <a:rPr lang="en-GB" sz="2600" dirty="0" smtClean="0"/>
              <a:t>10</a:t>
            </a:r>
            <a:endParaRPr lang="en-GB" sz="2600" dirty="0"/>
          </a:p>
        </p:txBody>
      </p:sp>
      <p:sp>
        <p:nvSpPr>
          <p:cNvPr id="9" name="TextBox 8">
            <a:extLst>
              <a:ext uri="{FF2B5EF4-FFF2-40B4-BE49-F238E27FC236}">
                <a16:creationId xmlns:a16="http://schemas.microsoft.com/office/drawing/2014/main" id="{4A298690-EDEE-28D7-D917-05EB76086730}"/>
              </a:ext>
            </a:extLst>
          </p:cNvPr>
          <p:cNvSpPr txBox="1"/>
          <p:nvPr/>
        </p:nvSpPr>
        <p:spPr>
          <a:xfrm>
            <a:off x="2133600" y="8173602"/>
            <a:ext cx="10210800" cy="984885"/>
          </a:xfrm>
          <a:prstGeom prst="rect">
            <a:avLst/>
          </a:prstGeom>
          <a:noFill/>
        </p:spPr>
        <p:txBody>
          <a:bodyPr wrap="square" rtlCol="0">
            <a:spAutoFit/>
          </a:bodyPr>
          <a:lstStyle/>
          <a:p>
            <a:r>
              <a:rPr lang="en-GB" sz="2000" dirty="0">
                <a:latin typeface="Times New Roman" panose="02020603050405020304" pitchFamily="18" charset="0"/>
                <a:cs typeface="Times New Roman" panose="02020603050405020304" pitchFamily="18" charset="0"/>
              </a:rPr>
              <a:t>For more information on how to use Teams, please see the following video: </a:t>
            </a:r>
            <a:r>
              <a:rPr lang="en-GB" sz="2000" dirty="0">
                <a:latin typeface="Times New Roman" panose="02020603050405020304" pitchFamily="18" charset="0"/>
                <a:cs typeface="Times New Roman" panose="02020603050405020304" pitchFamily="18" charset="0"/>
                <a:hlinkClick r:id="rId3"/>
              </a:rPr>
              <a:t>https://www.youtube.com/watch?v=VDDPoYOQYfM&amp;t=7s</a:t>
            </a:r>
            <a:endParaRPr lang="en-GB" sz="2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6926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D6AF-9368-29D9-A1E8-C8756094A71B}"/>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71A68C79-6CCE-058B-F713-08F385B21353}"/>
              </a:ext>
            </a:extLst>
          </p:cNvPr>
          <p:cNvSpPr>
            <a:spLocks noGrp="1"/>
          </p:cNvSpPr>
          <p:nvPr>
            <p:ph type="pic" idx="1"/>
          </p:nvPr>
        </p:nvSpPr>
        <p:spPr/>
      </p:sp>
      <p:sp>
        <p:nvSpPr>
          <p:cNvPr id="4" name="Text Placeholder 3">
            <a:extLst>
              <a:ext uri="{FF2B5EF4-FFF2-40B4-BE49-F238E27FC236}">
                <a16:creationId xmlns:a16="http://schemas.microsoft.com/office/drawing/2014/main" id="{18AECA29-71C0-D1C9-02AA-CC1E53D6CE3E}"/>
              </a:ext>
            </a:extLst>
          </p:cNvPr>
          <p:cNvSpPr>
            <a:spLocks noGrp="1"/>
          </p:cNvSpPr>
          <p:nvPr>
            <p:ph type="body" sz="half" idx="2"/>
          </p:nvPr>
        </p:nvSpPr>
        <p:spPr/>
        <p:txBody>
          <a:bodyPr/>
          <a:lstStyle/>
          <a:p>
            <a:endParaRPr lang="en-GB"/>
          </a:p>
        </p:txBody>
      </p:sp>
      <p:sp>
        <p:nvSpPr>
          <p:cNvPr id="5" name="Text Placeholder 4">
            <a:extLst>
              <a:ext uri="{FF2B5EF4-FFF2-40B4-BE49-F238E27FC236}">
                <a16:creationId xmlns:a16="http://schemas.microsoft.com/office/drawing/2014/main" id="{6AC137D7-17EA-737D-3957-CAA16348BD23}"/>
              </a:ext>
            </a:extLst>
          </p:cNvPr>
          <p:cNvSpPr>
            <a:spLocks noGrp="1"/>
          </p:cNvSpPr>
          <p:nvPr>
            <p:ph type="body" sz="quarter" idx="13"/>
          </p:nvPr>
        </p:nvSpPr>
        <p:spPr/>
        <p:txBody>
          <a:bodyPr/>
          <a:lstStyle/>
          <a:p>
            <a:r>
              <a:rPr lang="en-GB" dirty="0"/>
              <a:t>Basic tools required for online teaching:</a:t>
            </a:r>
          </a:p>
        </p:txBody>
      </p:sp>
      <p:sp>
        <p:nvSpPr>
          <p:cNvPr id="6" name="Text Placeholder 5">
            <a:extLst>
              <a:ext uri="{FF2B5EF4-FFF2-40B4-BE49-F238E27FC236}">
                <a16:creationId xmlns:a16="http://schemas.microsoft.com/office/drawing/2014/main" id="{9072671B-0627-9C7A-AD7A-8556842C9B3C}"/>
              </a:ext>
            </a:extLst>
          </p:cNvPr>
          <p:cNvSpPr>
            <a:spLocks noGrp="1"/>
          </p:cNvSpPr>
          <p:nvPr>
            <p:ph type="body" sz="quarter" idx="14"/>
          </p:nvPr>
        </p:nvSpPr>
        <p:spPr/>
        <p:txBody>
          <a:bodyPr/>
          <a:lstStyle/>
          <a:p>
            <a:r>
              <a:rPr lang="en-GB" sz="2600" dirty="0" smtClean="0"/>
              <a:t>11</a:t>
            </a:r>
            <a:endParaRPr lang="en-GB" sz="2600" dirty="0"/>
          </a:p>
        </p:txBody>
      </p:sp>
      <p:graphicFrame>
        <p:nvGraphicFramePr>
          <p:cNvPr id="7" name="Table 7">
            <a:extLst>
              <a:ext uri="{FF2B5EF4-FFF2-40B4-BE49-F238E27FC236}">
                <a16:creationId xmlns:a16="http://schemas.microsoft.com/office/drawing/2014/main" id="{E4FA0AF1-A905-8179-2E78-113730EDD00C}"/>
              </a:ext>
            </a:extLst>
          </p:cNvPr>
          <p:cNvGraphicFramePr>
            <a:graphicFrameLocks noGrp="1"/>
          </p:cNvGraphicFramePr>
          <p:nvPr>
            <p:extLst>
              <p:ext uri="{D42A27DB-BD31-4B8C-83A1-F6EECF244321}">
                <p14:modId xmlns:p14="http://schemas.microsoft.com/office/powerpoint/2010/main" val="2540146120"/>
              </p:ext>
            </p:extLst>
          </p:nvPr>
        </p:nvGraphicFramePr>
        <p:xfrm>
          <a:off x="4191000" y="2476500"/>
          <a:ext cx="9144000" cy="55594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66325890"/>
                    </a:ext>
                  </a:extLst>
                </a:gridCol>
                <a:gridCol w="3048000">
                  <a:extLst>
                    <a:ext uri="{9D8B030D-6E8A-4147-A177-3AD203B41FA5}">
                      <a16:colId xmlns:a16="http://schemas.microsoft.com/office/drawing/2014/main" val="536130750"/>
                    </a:ext>
                  </a:extLst>
                </a:gridCol>
                <a:gridCol w="3048000">
                  <a:extLst>
                    <a:ext uri="{9D8B030D-6E8A-4147-A177-3AD203B41FA5}">
                      <a16:colId xmlns:a16="http://schemas.microsoft.com/office/drawing/2014/main" val="2687999451"/>
                    </a:ext>
                  </a:extLst>
                </a:gridCol>
              </a:tblGrid>
              <a:tr h="1853142">
                <a:tc>
                  <a:txBody>
                    <a:bodyPr/>
                    <a:lstStyle/>
                    <a:p>
                      <a:r>
                        <a:rPr lang="en-GB" dirty="0"/>
                        <a:t>1. </a:t>
                      </a:r>
                    </a:p>
                  </a:txBody>
                  <a:tcPr/>
                </a:tc>
                <a:tc>
                  <a:txBody>
                    <a:bodyPr/>
                    <a:lstStyle/>
                    <a:p>
                      <a:r>
                        <a:rPr lang="en-GB" dirty="0"/>
                        <a:t>2. </a:t>
                      </a:r>
                    </a:p>
                  </a:txBody>
                  <a:tcPr/>
                </a:tc>
                <a:tc>
                  <a:txBody>
                    <a:bodyPr/>
                    <a:lstStyle/>
                    <a:p>
                      <a:r>
                        <a:rPr lang="en-GB" dirty="0"/>
                        <a:t>3.</a:t>
                      </a:r>
                    </a:p>
                  </a:txBody>
                  <a:tcPr/>
                </a:tc>
                <a:extLst>
                  <a:ext uri="{0D108BD9-81ED-4DB2-BD59-A6C34878D82A}">
                    <a16:rowId xmlns:a16="http://schemas.microsoft.com/office/drawing/2014/main" val="2800915859"/>
                  </a:ext>
                </a:extLst>
              </a:tr>
              <a:tr h="1853142">
                <a:tc>
                  <a:txBody>
                    <a:bodyPr/>
                    <a:lstStyle/>
                    <a:p>
                      <a:r>
                        <a:rPr lang="en-GB" dirty="0"/>
                        <a:t>4. </a:t>
                      </a:r>
                    </a:p>
                  </a:txBody>
                  <a:tcPr/>
                </a:tc>
                <a:tc>
                  <a:txBody>
                    <a:bodyPr/>
                    <a:lstStyle/>
                    <a:p>
                      <a:r>
                        <a:rPr lang="en-GB" dirty="0"/>
                        <a:t>5. </a:t>
                      </a:r>
                    </a:p>
                  </a:txBody>
                  <a:tcPr/>
                </a:tc>
                <a:tc>
                  <a:txBody>
                    <a:bodyPr/>
                    <a:lstStyle/>
                    <a:p>
                      <a:r>
                        <a:rPr lang="en-GB" dirty="0"/>
                        <a:t>6. </a:t>
                      </a:r>
                    </a:p>
                  </a:txBody>
                  <a:tcPr/>
                </a:tc>
                <a:extLst>
                  <a:ext uri="{0D108BD9-81ED-4DB2-BD59-A6C34878D82A}">
                    <a16:rowId xmlns:a16="http://schemas.microsoft.com/office/drawing/2014/main" val="3081083252"/>
                  </a:ext>
                </a:extLst>
              </a:tr>
              <a:tr h="1853142">
                <a:tc>
                  <a:txBody>
                    <a:bodyPr/>
                    <a:lstStyle/>
                    <a:p>
                      <a:r>
                        <a:rPr lang="en-GB" dirty="0"/>
                        <a:t>7.</a:t>
                      </a:r>
                    </a:p>
                  </a:txBody>
                  <a:tcPr/>
                </a:tc>
                <a:tc>
                  <a:txBody>
                    <a:bodyPr/>
                    <a:lstStyle/>
                    <a:p>
                      <a:r>
                        <a:rPr lang="en-GB" dirty="0"/>
                        <a:t>8. </a:t>
                      </a:r>
                    </a:p>
                  </a:txBody>
                  <a:tcPr/>
                </a:tc>
                <a:tc>
                  <a:txBody>
                    <a:bodyPr/>
                    <a:lstStyle/>
                    <a:p>
                      <a:r>
                        <a:rPr lang="en-GB" dirty="0"/>
                        <a:t>9. </a:t>
                      </a:r>
                    </a:p>
                  </a:txBody>
                  <a:tcPr/>
                </a:tc>
                <a:extLst>
                  <a:ext uri="{0D108BD9-81ED-4DB2-BD59-A6C34878D82A}">
                    <a16:rowId xmlns:a16="http://schemas.microsoft.com/office/drawing/2014/main" val="3154551383"/>
                  </a:ext>
                </a:extLst>
              </a:tr>
            </a:tbl>
          </a:graphicData>
        </a:graphic>
      </p:graphicFrame>
      <p:pic>
        <p:nvPicPr>
          <p:cNvPr id="9" name="Picture 8">
            <a:extLst>
              <a:ext uri="{FF2B5EF4-FFF2-40B4-BE49-F238E27FC236}">
                <a16:creationId xmlns:a16="http://schemas.microsoft.com/office/drawing/2014/main" id="{61F1434D-8224-965D-0FEA-01ECCA796076}"/>
              </a:ext>
            </a:extLst>
          </p:cNvPr>
          <p:cNvPicPr>
            <a:picLocks noChangeAspect="1"/>
          </p:cNvPicPr>
          <p:nvPr/>
        </p:nvPicPr>
        <p:blipFill>
          <a:blip r:embed="rId2"/>
          <a:stretch>
            <a:fillRect/>
          </a:stretch>
        </p:blipFill>
        <p:spPr>
          <a:xfrm>
            <a:off x="5029200" y="2628900"/>
            <a:ext cx="1390052" cy="1523711"/>
          </a:xfrm>
          <a:prstGeom prst="rect">
            <a:avLst/>
          </a:prstGeom>
        </p:spPr>
      </p:pic>
      <p:pic>
        <p:nvPicPr>
          <p:cNvPr id="11" name="Picture 10">
            <a:extLst>
              <a:ext uri="{FF2B5EF4-FFF2-40B4-BE49-F238E27FC236}">
                <a16:creationId xmlns:a16="http://schemas.microsoft.com/office/drawing/2014/main" id="{63B084F6-C758-B6AD-8FAE-9018C4053B44}"/>
              </a:ext>
            </a:extLst>
          </p:cNvPr>
          <p:cNvPicPr>
            <a:picLocks noChangeAspect="1"/>
          </p:cNvPicPr>
          <p:nvPr/>
        </p:nvPicPr>
        <p:blipFill>
          <a:blip r:embed="rId3"/>
          <a:stretch>
            <a:fillRect/>
          </a:stretch>
        </p:blipFill>
        <p:spPr>
          <a:xfrm>
            <a:off x="7551315" y="4353164"/>
            <a:ext cx="2423370" cy="1806097"/>
          </a:xfrm>
          <a:prstGeom prst="rect">
            <a:avLst/>
          </a:prstGeom>
        </p:spPr>
      </p:pic>
      <p:pic>
        <p:nvPicPr>
          <p:cNvPr id="13" name="Picture 12">
            <a:extLst>
              <a:ext uri="{FF2B5EF4-FFF2-40B4-BE49-F238E27FC236}">
                <a16:creationId xmlns:a16="http://schemas.microsoft.com/office/drawing/2014/main" id="{688CAF29-AB1B-ACE4-4865-34473B058308}"/>
              </a:ext>
            </a:extLst>
          </p:cNvPr>
          <p:cNvPicPr>
            <a:picLocks noChangeAspect="1"/>
          </p:cNvPicPr>
          <p:nvPr/>
        </p:nvPicPr>
        <p:blipFill>
          <a:blip r:embed="rId4"/>
          <a:stretch>
            <a:fillRect/>
          </a:stretch>
        </p:blipFill>
        <p:spPr>
          <a:xfrm>
            <a:off x="4840229" y="6193473"/>
            <a:ext cx="1767993" cy="1653683"/>
          </a:xfrm>
          <a:prstGeom prst="rect">
            <a:avLst/>
          </a:prstGeom>
        </p:spPr>
      </p:pic>
      <p:pic>
        <p:nvPicPr>
          <p:cNvPr id="15" name="Picture 14">
            <a:extLst>
              <a:ext uri="{FF2B5EF4-FFF2-40B4-BE49-F238E27FC236}">
                <a16:creationId xmlns:a16="http://schemas.microsoft.com/office/drawing/2014/main" id="{36D2FDF4-FAAA-57CC-3638-31B28C63F71F}"/>
              </a:ext>
            </a:extLst>
          </p:cNvPr>
          <p:cNvPicPr>
            <a:picLocks noChangeAspect="1"/>
          </p:cNvPicPr>
          <p:nvPr/>
        </p:nvPicPr>
        <p:blipFill>
          <a:blip r:embed="rId5"/>
          <a:stretch>
            <a:fillRect/>
          </a:stretch>
        </p:blipFill>
        <p:spPr>
          <a:xfrm>
            <a:off x="10675257" y="4528439"/>
            <a:ext cx="2385267" cy="1455546"/>
          </a:xfrm>
          <a:prstGeom prst="rect">
            <a:avLst/>
          </a:prstGeom>
        </p:spPr>
      </p:pic>
      <p:pic>
        <p:nvPicPr>
          <p:cNvPr id="17" name="Picture 16">
            <a:extLst>
              <a:ext uri="{FF2B5EF4-FFF2-40B4-BE49-F238E27FC236}">
                <a16:creationId xmlns:a16="http://schemas.microsoft.com/office/drawing/2014/main" id="{F9F90264-7B43-41FE-0C7B-294233C36C36}"/>
              </a:ext>
            </a:extLst>
          </p:cNvPr>
          <p:cNvPicPr>
            <a:picLocks noChangeAspect="1"/>
          </p:cNvPicPr>
          <p:nvPr/>
        </p:nvPicPr>
        <p:blipFill>
          <a:blip r:embed="rId6"/>
          <a:stretch>
            <a:fillRect/>
          </a:stretch>
        </p:blipFill>
        <p:spPr>
          <a:xfrm>
            <a:off x="7714652" y="2529606"/>
            <a:ext cx="2185372" cy="1708107"/>
          </a:xfrm>
          <a:prstGeom prst="rect">
            <a:avLst/>
          </a:prstGeom>
        </p:spPr>
      </p:pic>
      <p:pic>
        <p:nvPicPr>
          <p:cNvPr id="19" name="Picture 18">
            <a:extLst>
              <a:ext uri="{FF2B5EF4-FFF2-40B4-BE49-F238E27FC236}">
                <a16:creationId xmlns:a16="http://schemas.microsoft.com/office/drawing/2014/main" id="{DC7516A4-2CE2-6387-0CA5-66682E983083}"/>
              </a:ext>
            </a:extLst>
          </p:cNvPr>
          <p:cNvPicPr>
            <a:picLocks noChangeAspect="1"/>
          </p:cNvPicPr>
          <p:nvPr/>
        </p:nvPicPr>
        <p:blipFill>
          <a:blip r:embed="rId7"/>
          <a:stretch>
            <a:fillRect/>
          </a:stretch>
        </p:blipFill>
        <p:spPr>
          <a:xfrm>
            <a:off x="5056909" y="4452300"/>
            <a:ext cx="1390052" cy="1592651"/>
          </a:xfrm>
          <a:prstGeom prst="rect">
            <a:avLst/>
          </a:prstGeom>
        </p:spPr>
      </p:pic>
      <p:pic>
        <p:nvPicPr>
          <p:cNvPr id="21" name="Picture 20">
            <a:extLst>
              <a:ext uri="{FF2B5EF4-FFF2-40B4-BE49-F238E27FC236}">
                <a16:creationId xmlns:a16="http://schemas.microsoft.com/office/drawing/2014/main" id="{F71691D8-79B5-1A34-3A6D-0A1051AD5D96}"/>
              </a:ext>
            </a:extLst>
          </p:cNvPr>
          <p:cNvPicPr>
            <a:picLocks noChangeAspect="1"/>
          </p:cNvPicPr>
          <p:nvPr/>
        </p:nvPicPr>
        <p:blipFill>
          <a:blip r:embed="rId8"/>
          <a:stretch>
            <a:fillRect/>
          </a:stretch>
        </p:blipFill>
        <p:spPr>
          <a:xfrm>
            <a:off x="11231614" y="6159261"/>
            <a:ext cx="1272552" cy="1795433"/>
          </a:xfrm>
          <a:prstGeom prst="rect">
            <a:avLst/>
          </a:prstGeom>
        </p:spPr>
      </p:pic>
      <p:pic>
        <p:nvPicPr>
          <p:cNvPr id="23" name="Picture 22">
            <a:extLst>
              <a:ext uri="{FF2B5EF4-FFF2-40B4-BE49-F238E27FC236}">
                <a16:creationId xmlns:a16="http://schemas.microsoft.com/office/drawing/2014/main" id="{D8AA2C27-DB4D-5AA0-58BA-B71F71C9B203}"/>
              </a:ext>
            </a:extLst>
          </p:cNvPr>
          <p:cNvPicPr>
            <a:picLocks noChangeAspect="1"/>
          </p:cNvPicPr>
          <p:nvPr/>
        </p:nvPicPr>
        <p:blipFill>
          <a:blip r:embed="rId9"/>
          <a:stretch>
            <a:fillRect/>
          </a:stretch>
        </p:blipFill>
        <p:spPr>
          <a:xfrm>
            <a:off x="11082322" y="2550324"/>
            <a:ext cx="1684166" cy="1615580"/>
          </a:xfrm>
          <a:prstGeom prst="rect">
            <a:avLst/>
          </a:prstGeom>
        </p:spPr>
      </p:pic>
      <p:pic>
        <p:nvPicPr>
          <p:cNvPr id="25" name="Picture 24">
            <a:extLst>
              <a:ext uri="{FF2B5EF4-FFF2-40B4-BE49-F238E27FC236}">
                <a16:creationId xmlns:a16="http://schemas.microsoft.com/office/drawing/2014/main" id="{39C0B020-D971-6DA6-3302-F46AC12C28E0}"/>
              </a:ext>
            </a:extLst>
          </p:cNvPr>
          <p:cNvPicPr>
            <a:picLocks noChangeAspect="1"/>
          </p:cNvPicPr>
          <p:nvPr/>
        </p:nvPicPr>
        <p:blipFill>
          <a:blip r:embed="rId10"/>
          <a:stretch>
            <a:fillRect/>
          </a:stretch>
        </p:blipFill>
        <p:spPr>
          <a:xfrm>
            <a:off x="8092593" y="6254505"/>
            <a:ext cx="1601811" cy="1697920"/>
          </a:xfrm>
          <a:prstGeom prst="rect">
            <a:avLst/>
          </a:prstGeom>
        </p:spPr>
      </p:pic>
      <p:sp>
        <p:nvSpPr>
          <p:cNvPr id="26" name="TextBox 25">
            <a:extLst>
              <a:ext uri="{FF2B5EF4-FFF2-40B4-BE49-F238E27FC236}">
                <a16:creationId xmlns:a16="http://schemas.microsoft.com/office/drawing/2014/main" id="{9A6C3F6D-2A3E-FD68-531B-CAF5BED7B509}"/>
              </a:ext>
            </a:extLst>
          </p:cNvPr>
          <p:cNvSpPr txBox="1"/>
          <p:nvPr/>
        </p:nvSpPr>
        <p:spPr>
          <a:xfrm>
            <a:off x="317645" y="1477963"/>
            <a:ext cx="4148115" cy="6155531"/>
          </a:xfrm>
          <a:prstGeom prst="rect">
            <a:avLst/>
          </a:prstGeom>
          <a:noFill/>
        </p:spPr>
        <p:txBody>
          <a:bodyPr wrap="square" rtlCol="0">
            <a:spAutoFit/>
          </a:bodyPr>
          <a:lstStyle/>
          <a:p>
            <a:r>
              <a:rPr lang="en-GB" dirty="0"/>
              <a:t>1. Can you match the words below with</a:t>
            </a:r>
          </a:p>
          <a:p>
            <a:r>
              <a:rPr lang="en-GB" dirty="0"/>
              <a:t>The pictures on the right?</a:t>
            </a:r>
          </a:p>
          <a:p>
            <a:endParaRPr lang="en-GB" dirty="0"/>
          </a:p>
          <a:p>
            <a:pPr marL="342900" indent="-342900">
              <a:buAutoNum type="alphaUcParenR"/>
            </a:pPr>
            <a:r>
              <a:rPr lang="en-GB" dirty="0"/>
              <a:t>Comfortable chair.</a:t>
            </a:r>
          </a:p>
          <a:p>
            <a:pPr marL="342900" indent="-342900">
              <a:buAutoNum type="alphaUcParenR"/>
            </a:pPr>
            <a:r>
              <a:rPr lang="en-GB" dirty="0"/>
              <a:t>Laptop.</a:t>
            </a:r>
          </a:p>
          <a:p>
            <a:pPr marL="342900" indent="-342900">
              <a:buAutoNum type="alphaUcParenR"/>
            </a:pPr>
            <a:r>
              <a:rPr lang="en-GB" dirty="0"/>
              <a:t>Partridge in a pear tree.</a:t>
            </a:r>
          </a:p>
          <a:p>
            <a:pPr marL="342900" indent="-342900">
              <a:buAutoNum type="alphaUcParenR"/>
            </a:pPr>
            <a:r>
              <a:rPr lang="en-GB" dirty="0"/>
              <a:t>E – textbook.</a:t>
            </a:r>
          </a:p>
          <a:p>
            <a:pPr marL="342900" indent="-342900">
              <a:buAutoNum type="alphaUcParenR"/>
            </a:pPr>
            <a:r>
              <a:rPr lang="en-GB" dirty="0"/>
              <a:t>Paper and pen.</a:t>
            </a:r>
          </a:p>
          <a:p>
            <a:pPr marL="342900" indent="-342900">
              <a:buAutoNum type="alphaUcParenR"/>
            </a:pPr>
            <a:r>
              <a:rPr lang="en-GB" dirty="0"/>
              <a:t>Internet access.</a:t>
            </a:r>
          </a:p>
          <a:p>
            <a:pPr marL="342900" indent="-342900">
              <a:buAutoNum type="alphaUcParenR"/>
            </a:pPr>
            <a:r>
              <a:rPr lang="en-GB" dirty="0"/>
              <a:t>Burger.</a:t>
            </a:r>
          </a:p>
          <a:p>
            <a:pPr marL="342900" indent="-342900">
              <a:buAutoNum type="alphaUcParenR"/>
            </a:pPr>
            <a:r>
              <a:rPr lang="en-GB" dirty="0"/>
              <a:t>Headphones. </a:t>
            </a:r>
          </a:p>
          <a:p>
            <a:pPr marL="342900" indent="-342900">
              <a:buAutoNum type="alphaUcParenR"/>
            </a:pPr>
            <a:r>
              <a:rPr lang="en-GB" dirty="0"/>
              <a:t>Virtual background </a:t>
            </a:r>
          </a:p>
          <a:p>
            <a:pPr marL="342900" indent="-342900">
              <a:buAutoNum type="alphaUcParenR"/>
            </a:pPr>
            <a:endParaRPr lang="en-GB" dirty="0"/>
          </a:p>
          <a:p>
            <a:r>
              <a:rPr lang="en-GB" sz="1600" i="1" dirty="0">
                <a:solidFill>
                  <a:schemeClr val="tx1">
                    <a:lumMod val="50000"/>
                    <a:lumOff val="50000"/>
                  </a:schemeClr>
                </a:solidFill>
              </a:rPr>
              <a:t>(Correct answers: 1 – H / 2 – I / 3 – C /</a:t>
            </a:r>
          </a:p>
          <a:p>
            <a:r>
              <a:rPr lang="en-GB" sz="1600" i="1" dirty="0">
                <a:solidFill>
                  <a:schemeClr val="tx1">
                    <a:lumMod val="50000"/>
                    <a:lumOff val="50000"/>
                  </a:schemeClr>
                </a:solidFill>
              </a:rPr>
              <a:t>4 – E / 5 – B / 6 – D / 7 – F / 8 – G /</a:t>
            </a:r>
          </a:p>
          <a:p>
            <a:r>
              <a:rPr lang="en-GB" sz="1600" i="1" dirty="0">
                <a:solidFill>
                  <a:schemeClr val="tx1">
                    <a:lumMod val="50000"/>
                    <a:lumOff val="50000"/>
                  </a:schemeClr>
                </a:solidFill>
              </a:rPr>
              <a:t>9 – A)</a:t>
            </a:r>
          </a:p>
          <a:p>
            <a:pPr marL="342900" indent="-342900">
              <a:buAutoNum type="alphaUcParenR"/>
            </a:pPr>
            <a:endParaRPr lang="en-GB" dirty="0"/>
          </a:p>
          <a:p>
            <a:pPr marL="342900" indent="-342900">
              <a:buAutoNum type="alphaUcParenR"/>
            </a:pPr>
            <a:endParaRPr lang="en-GB" dirty="0"/>
          </a:p>
          <a:p>
            <a:r>
              <a:rPr lang="en-GB" dirty="0"/>
              <a:t>2. Next decide which ones you think would make teaching online a more successful experience. </a:t>
            </a:r>
          </a:p>
        </p:txBody>
      </p:sp>
      <p:sp>
        <p:nvSpPr>
          <p:cNvPr id="27" name="TextBox 26">
            <a:extLst>
              <a:ext uri="{FF2B5EF4-FFF2-40B4-BE49-F238E27FC236}">
                <a16:creationId xmlns:a16="http://schemas.microsoft.com/office/drawing/2014/main" id="{16936BF2-50B9-5604-272D-7C1BD00DBBA6}"/>
              </a:ext>
            </a:extLst>
          </p:cNvPr>
          <p:cNvSpPr txBox="1"/>
          <p:nvPr/>
        </p:nvSpPr>
        <p:spPr>
          <a:xfrm>
            <a:off x="13487401" y="952500"/>
            <a:ext cx="4754614" cy="8125301"/>
          </a:xfrm>
          <a:prstGeom prst="rect">
            <a:avLst/>
          </a:prstGeom>
          <a:noFill/>
        </p:spPr>
        <p:txBody>
          <a:bodyPr wrap="square" rtlCol="0">
            <a:spAutoFit/>
          </a:bodyPr>
          <a:lstStyle/>
          <a:p>
            <a:r>
              <a:rPr lang="en-GB" dirty="0"/>
              <a:t>2. Answers: </a:t>
            </a:r>
          </a:p>
          <a:p>
            <a:pPr marL="342900" indent="-342900">
              <a:buAutoNum type="alphaUcPeriod"/>
            </a:pPr>
            <a:r>
              <a:rPr lang="en-GB" dirty="0"/>
              <a:t>A comfortable chair is a good idea because you will spend a lot of time sitting, so being comfortable is important – remember to try to get up and walk around when possible. </a:t>
            </a:r>
          </a:p>
          <a:p>
            <a:pPr marL="342900" indent="-342900">
              <a:buAutoNum type="alphaUcPeriod"/>
            </a:pPr>
            <a:r>
              <a:rPr lang="en-GB" dirty="0"/>
              <a:t>A laptop or other device that supports your chosen platform is an absolute must!</a:t>
            </a:r>
          </a:p>
          <a:p>
            <a:pPr marL="342900" indent="-342900">
              <a:buAutoNum type="alphaUcPeriod"/>
            </a:pPr>
            <a:r>
              <a:rPr lang="en-GB" dirty="0"/>
              <a:t>A partridge in a pear tree is not usually required, except maybe at Christmas.</a:t>
            </a:r>
          </a:p>
          <a:p>
            <a:pPr marL="342900" indent="-342900">
              <a:buAutoNum type="alphaUcPeriod"/>
            </a:pPr>
            <a:r>
              <a:rPr lang="en-GB" dirty="0"/>
              <a:t>An e-textbook may prove useful for your classes, or you may choose to write your own material.</a:t>
            </a:r>
          </a:p>
          <a:p>
            <a:pPr marL="342900" indent="-342900">
              <a:buAutoNum type="alphaUcPeriod"/>
            </a:pPr>
            <a:r>
              <a:rPr lang="en-GB" dirty="0"/>
              <a:t>Paper and pen is a good idea because you may wish to take notes.</a:t>
            </a:r>
          </a:p>
          <a:p>
            <a:pPr marL="342900" indent="-342900">
              <a:buAutoNum type="alphaUcPeriod"/>
            </a:pPr>
            <a:r>
              <a:rPr lang="en-GB" dirty="0"/>
              <a:t>Internet access – again essential, if you don’t have good internet access, you can’t reach your audience.</a:t>
            </a:r>
          </a:p>
          <a:p>
            <a:pPr marL="342900" indent="-342900">
              <a:buAutoNum type="alphaUcPeriod"/>
            </a:pPr>
            <a:r>
              <a:rPr lang="en-GB" dirty="0"/>
              <a:t>A burger – Although delicious you don’t generally need burgers to teach, unless you are hungry.</a:t>
            </a:r>
          </a:p>
          <a:p>
            <a:pPr marL="342900" indent="-342900">
              <a:buAutoNum type="alphaUcPeriod"/>
            </a:pPr>
            <a:r>
              <a:rPr lang="en-GB" dirty="0"/>
              <a:t>Headphones are a great addition because they help you hear better and tend to cancel out any noise around you.</a:t>
            </a:r>
          </a:p>
          <a:p>
            <a:pPr marL="342900" indent="-342900">
              <a:buAutoNum type="alphaUcPeriod"/>
            </a:pPr>
            <a:r>
              <a:rPr lang="en-GB" dirty="0"/>
              <a:t>A virtual background is a great talking point – you can talk to your students about what is in the background.  You can also hide a messy house too! </a:t>
            </a:r>
          </a:p>
        </p:txBody>
      </p:sp>
    </p:spTree>
    <p:extLst>
      <p:ext uri="{BB962C8B-B14F-4D97-AF65-F5344CB8AC3E}">
        <p14:creationId xmlns:p14="http://schemas.microsoft.com/office/powerpoint/2010/main" val="528122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1E930B-A8ED-CC6F-9F55-FE3F095B5D0B}"/>
              </a:ext>
            </a:extLst>
          </p:cNvPr>
          <p:cNvSpPr>
            <a:spLocks noGrp="1"/>
          </p:cNvSpPr>
          <p:nvPr>
            <p:ph type="body" sz="quarter" idx="13"/>
          </p:nvPr>
        </p:nvSpPr>
        <p:spPr/>
        <p:txBody>
          <a:bodyPr/>
          <a:lstStyle/>
          <a:p>
            <a:r>
              <a:rPr lang="en-GB" dirty="0"/>
              <a:t>Key Takeaways: </a:t>
            </a:r>
          </a:p>
        </p:txBody>
      </p:sp>
      <p:sp>
        <p:nvSpPr>
          <p:cNvPr id="6" name="Text Placeholder 5">
            <a:extLst>
              <a:ext uri="{FF2B5EF4-FFF2-40B4-BE49-F238E27FC236}">
                <a16:creationId xmlns:a16="http://schemas.microsoft.com/office/drawing/2014/main" id="{44616C90-9260-12E9-36BB-6E5BD63A79DF}"/>
              </a:ext>
            </a:extLst>
          </p:cNvPr>
          <p:cNvSpPr>
            <a:spLocks noGrp="1"/>
          </p:cNvSpPr>
          <p:nvPr>
            <p:ph type="body" sz="quarter" idx="14"/>
          </p:nvPr>
        </p:nvSpPr>
        <p:spPr/>
        <p:txBody>
          <a:bodyPr/>
          <a:lstStyle/>
          <a:p>
            <a:r>
              <a:rPr lang="en-GB" sz="2600" dirty="0" smtClean="0"/>
              <a:t>12</a:t>
            </a:r>
            <a:endParaRPr lang="en-GB" sz="2600" dirty="0"/>
          </a:p>
        </p:txBody>
      </p:sp>
      <p:pic>
        <p:nvPicPr>
          <p:cNvPr id="8" name="Picture 7">
            <a:extLst>
              <a:ext uri="{FF2B5EF4-FFF2-40B4-BE49-F238E27FC236}">
                <a16:creationId xmlns:a16="http://schemas.microsoft.com/office/drawing/2014/main" id="{6D6EE957-9403-4132-9763-93761FF842F4}"/>
              </a:ext>
            </a:extLst>
          </p:cNvPr>
          <p:cNvPicPr>
            <a:picLocks noChangeAspect="1"/>
          </p:cNvPicPr>
          <p:nvPr/>
        </p:nvPicPr>
        <p:blipFill>
          <a:blip r:embed="rId2"/>
          <a:stretch>
            <a:fillRect/>
          </a:stretch>
        </p:blipFill>
        <p:spPr>
          <a:xfrm>
            <a:off x="8763000" y="2247900"/>
            <a:ext cx="6972695" cy="5145175"/>
          </a:xfrm>
          <a:prstGeom prst="rect">
            <a:avLst/>
          </a:prstGeom>
        </p:spPr>
      </p:pic>
      <p:sp>
        <p:nvSpPr>
          <p:cNvPr id="9" name="TextBox 8">
            <a:extLst>
              <a:ext uri="{FF2B5EF4-FFF2-40B4-BE49-F238E27FC236}">
                <a16:creationId xmlns:a16="http://schemas.microsoft.com/office/drawing/2014/main" id="{672C95B9-6792-85BF-E3D5-98EC4E122025}"/>
              </a:ext>
            </a:extLst>
          </p:cNvPr>
          <p:cNvSpPr txBox="1"/>
          <p:nvPr/>
        </p:nvSpPr>
        <p:spPr>
          <a:xfrm>
            <a:off x="2895600" y="2247900"/>
            <a:ext cx="5447905" cy="6494085"/>
          </a:xfrm>
          <a:prstGeom prst="rect">
            <a:avLst/>
          </a:prstGeom>
          <a:noFill/>
        </p:spPr>
        <p:txBody>
          <a:bodyPr wrap="square" rtlCol="0">
            <a:spAutoFit/>
          </a:bodyPr>
          <a:lstStyle/>
          <a:p>
            <a:pPr marL="457200" indent="-457200">
              <a:buAutoNum type="arabicPeriod"/>
            </a:pPr>
            <a:r>
              <a:rPr lang="en-GB" sz="2600" dirty="0">
                <a:latin typeface="Times New Roman" panose="02020603050405020304" pitchFamily="18" charset="0"/>
                <a:cs typeface="Times New Roman" panose="02020603050405020304" pitchFamily="18" charset="0"/>
              </a:rPr>
              <a:t>Research different platforms, which one best suits your needs?</a:t>
            </a:r>
          </a:p>
          <a:p>
            <a:pPr marL="457200" indent="-457200">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600" dirty="0">
                <a:latin typeface="Times New Roman" panose="02020603050405020304" pitchFamily="18" charset="0"/>
                <a:cs typeface="Times New Roman" panose="02020603050405020304" pitchFamily="18" charset="0"/>
              </a:rPr>
              <a:t>When you have chosen your      platform, ensure you understand all of its features – watch videos, read instructions  &amp; talk to others who already use the same platform. </a:t>
            </a:r>
          </a:p>
          <a:p>
            <a:pPr marL="457200" indent="-457200">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600" dirty="0">
                <a:latin typeface="Times New Roman" panose="02020603050405020304" pitchFamily="18" charset="0"/>
                <a:cs typeface="Times New Roman" panose="02020603050405020304" pitchFamily="18" charset="0"/>
              </a:rPr>
              <a:t>Make sure you have access to reliable / stable internet. </a:t>
            </a: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600" dirty="0">
                <a:latin typeface="Times New Roman" panose="02020603050405020304" pitchFamily="18" charset="0"/>
                <a:cs typeface="Times New Roman" panose="02020603050405020304" pitchFamily="18" charset="0"/>
              </a:rPr>
              <a:t>Think about the best equipment to help enhance your lessons.</a:t>
            </a: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0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0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0"/>
            <a:ext cx="8008296" cy="7620000"/>
          </a:xfrm>
        </p:spPr>
        <p:txBody>
          <a:bodyPr/>
          <a:lstStyle/>
          <a:p>
            <a:r>
              <a:rPr lang="en-US" sz="2400" dirty="0"/>
              <a:t/>
            </a:r>
            <a:br>
              <a:rPr lang="en-US" sz="2400" dirty="0"/>
            </a:br>
            <a:r>
              <a:rPr lang="en-US" sz="3200" dirty="0" smtClean="0"/>
              <a:t>Objectives:</a:t>
            </a:r>
            <a:r>
              <a:rPr lang="en-US" sz="2400" dirty="0" smtClean="0"/>
              <a:t/>
            </a:r>
            <a:br>
              <a:rPr lang="en-US" sz="2400" dirty="0" smtClean="0"/>
            </a:br>
            <a:r>
              <a:rPr lang="en-US" sz="2400" dirty="0"/>
              <a:t/>
            </a:r>
            <a:br>
              <a:rPr lang="en-US" sz="2400" dirty="0"/>
            </a:br>
            <a:r>
              <a:rPr lang="en-US" sz="2400" dirty="0"/>
              <a:t/>
            </a:r>
            <a:br>
              <a:rPr lang="en-US" sz="2400" dirty="0"/>
            </a:br>
            <a:r>
              <a:rPr lang="en-US" sz="2400" b="0" cap="none" dirty="0" smtClean="0"/>
              <a:t>upon completion of this module learners will:</a:t>
            </a:r>
            <a:br>
              <a:rPr lang="en-US" sz="2400" b="0" cap="none" dirty="0" smtClean="0"/>
            </a:br>
            <a:r>
              <a:rPr lang="en-US" sz="2400" b="0" cap="none" dirty="0" smtClean="0"/>
              <a:t/>
            </a:r>
            <a:br>
              <a:rPr lang="en-US" sz="2400" b="0" cap="none" dirty="0" smtClean="0"/>
            </a:br>
            <a:r>
              <a:rPr lang="en-US" sz="2400" b="0" cap="none" dirty="0" smtClean="0"/>
              <a:t>●  have a better understanding of some of the different types of online teaching platforms and how they function.</a:t>
            </a:r>
            <a:br>
              <a:rPr lang="en-US" sz="2400" b="0" cap="none" dirty="0" smtClean="0"/>
            </a:br>
            <a:r>
              <a:rPr lang="en-US" sz="2400" b="0" cap="none" dirty="0" smtClean="0"/>
              <a:t/>
            </a:r>
            <a:br>
              <a:rPr lang="en-US" sz="2400" b="0" cap="none" dirty="0" smtClean="0"/>
            </a:br>
            <a:r>
              <a:rPr lang="en-US" sz="2400" b="0" cap="none" dirty="0" smtClean="0"/>
              <a:t>●  know </a:t>
            </a:r>
            <a:r>
              <a:rPr lang="en-US" sz="2400" b="0" cap="none" dirty="0" smtClean="0"/>
              <a:t>and be able to sufficiently use the basic tools required for online teaching.</a:t>
            </a:r>
            <a:br>
              <a:rPr lang="en-US" sz="2400" b="0" cap="none" dirty="0" smtClean="0"/>
            </a:br>
            <a:r>
              <a:rPr lang="en-US" sz="2400" b="0" cap="none" dirty="0" smtClean="0"/>
              <a:t/>
            </a:r>
            <a:br>
              <a:rPr lang="en-US" sz="2400" b="0" cap="none" dirty="0" smtClean="0"/>
            </a:br>
            <a:r>
              <a:rPr lang="en-US" sz="2400" b="0" cap="none" dirty="0" smtClean="0"/>
              <a:t>●  identify </a:t>
            </a:r>
            <a:r>
              <a:rPr lang="en-US" sz="2400" b="0" cap="none" dirty="0" smtClean="0"/>
              <a:t>and choose the best background to suit and even enhance your classes. </a:t>
            </a:r>
            <a:r>
              <a:rPr lang="en-US" sz="2400" dirty="0"/>
              <a:t/>
            </a:r>
            <a:br>
              <a:rPr lang="en-US" sz="2400" dirty="0"/>
            </a:br>
            <a:r>
              <a:rPr lang="en-US" sz="2400" dirty="0"/>
              <a:t>- </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r>
              <a:rPr lang="en-US" sz="2600" dirty="0" smtClean="0"/>
              <a:t>1</a:t>
            </a:r>
          </a:p>
        </p:txBody>
      </p:sp>
    </p:spTree>
    <p:extLst>
      <p:ext uri="{BB962C8B-B14F-4D97-AF65-F5344CB8AC3E}">
        <p14:creationId xmlns:p14="http://schemas.microsoft.com/office/powerpoint/2010/main" val="217510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58" y="1257300"/>
            <a:ext cx="14857588" cy="990600"/>
          </a:xfrm>
        </p:spPr>
        <p:txBody>
          <a:bodyPr>
            <a:noAutofit/>
          </a:bodyPr>
          <a:lstStyle/>
          <a:p>
            <a:r>
              <a:rPr lang="en-US" sz="3600" dirty="0"/>
              <a:t>Online teaching has a vast array of benefits, but equally, there can also be a downside too.  See below for some examples of both. </a:t>
            </a:r>
          </a:p>
        </p:txBody>
      </p:sp>
      <p:sp>
        <p:nvSpPr>
          <p:cNvPr id="3" name="Content Placeholder 2"/>
          <p:cNvSpPr>
            <a:spLocks noGrp="1"/>
          </p:cNvSpPr>
          <p:nvPr>
            <p:ph sz="half" idx="1"/>
          </p:nvPr>
        </p:nvSpPr>
        <p:spPr>
          <a:xfrm>
            <a:off x="1471958" y="2769873"/>
            <a:ext cx="6019800" cy="5791201"/>
          </a:xfrm>
        </p:spPr>
        <p:txBody>
          <a:bodyPr/>
          <a:lstStyle/>
          <a:p>
            <a:r>
              <a:rPr lang="en-US" dirty="0"/>
              <a:t>Advantages:</a:t>
            </a:r>
          </a:p>
          <a:p>
            <a:pPr marL="0" indent="0">
              <a:buNone/>
            </a:pPr>
            <a:endParaRPr lang="en-US" dirty="0"/>
          </a:p>
          <a:p>
            <a:pPr>
              <a:buFont typeface="Wingdings" panose="05000000000000000000" pitchFamily="2" charset="2"/>
              <a:buChar char="v"/>
            </a:pPr>
            <a:r>
              <a:rPr lang="en-US" dirty="0"/>
              <a:t>Work from anywhere.</a:t>
            </a:r>
          </a:p>
          <a:p>
            <a:pPr>
              <a:buFont typeface="Wingdings" panose="05000000000000000000" pitchFamily="2" charset="2"/>
              <a:buChar char="v"/>
            </a:pPr>
            <a:r>
              <a:rPr lang="en-US" dirty="0"/>
              <a:t>Reduced costs – No office / travel etc., </a:t>
            </a:r>
          </a:p>
          <a:p>
            <a:pPr>
              <a:buFont typeface="Wingdings" panose="05000000000000000000" pitchFamily="2" charset="2"/>
              <a:buChar char="v"/>
            </a:pPr>
            <a:r>
              <a:rPr lang="en-US" dirty="0"/>
              <a:t>Reach a wider student base.</a:t>
            </a:r>
          </a:p>
          <a:p>
            <a:pPr>
              <a:buFont typeface="Wingdings" panose="05000000000000000000" pitchFamily="2" charset="2"/>
              <a:buChar char="v"/>
            </a:pPr>
            <a:r>
              <a:rPr lang="en-US" dirty="0"/>
              <a:t>Greater flexibility of working hours.</a:t>
            </a:r>
          </a:p>
          <a:p>
            <a:pPr>
              <a:buFont typeface="Wingdings" panose="05000000000000000000" pitchFamily="2" charset="2"/>
              <a:buChar char="v"/>
            </a:pPr>
            <a:r>
              <a:rPr lang="en-US" dirty="0"/>
              <a:t>More free time.</a:t>
            </a:r>
          </a:p>
          <a:p>
            <a:pPr>
              <a:buFont typeface="Wingdings" panose="05000000000000000000" pitchFamily="2" charset="2"/>
              <a:buChar char="v"/>
            </a:pPr>
            <a:r>
              <a:rPr lang="en-US" dirty="0"/>
              <a:t>Better self – discipline.</a:t>
            </a:r>
          </a:p>
          <a:p>
            <a:pPr>
              <a:buFont typeface="Wingdings" panose="05000000000000000000" pitchFamily="2" charset="2"/>
              <a:buChar char="v"/>
            </a:pPr>
            <a:endParaRPr lang="en-US" dirty="0"/>
          </a:p>
        </p:txBody>
      </p:sp>
      <p:sp>
        <p:nvSpPr>
          <p:cNvPr id="4" name="Content Placeholder 3"/>
          <p:cNvSpPr>
            <a:spLocks noGrp="1"/>
          </p:cNvSpPr>
          <p:nvPr>
            <p:ph sz="half" idx="2"/>
          </p:nvPr>
        </p:nvSpPr>
        <p:spPr>
          <a:xfrm>
            <a:off x="10287000" y="2552700"/>
            <a:ext cx="6042546" cy="5825889"/>
          </a:xfrm>
        </p:spPr>
        <p:txBody>
          <a:bodyPr/>
          <a:lstStyle/>
          <a:p>
            <a:r>
              <a:rPr lang="en-US" dirty="0"/>
              <a:t>Disadvantages:</a:t>
            </a:r>
          </a:p>
          <a:p>
            <a:pPr marL="0" indent="0">
              <a:buNone/>
            </a:pPr>
            <a:endParaRPr lang="en-US" dirty="0"/>
          </a:p>
          <a:p>
            <a:pPr>
              <a:buFont typeface="Wingdings" panose="05000000000000000000" pitchFamily="2" charset="2"/>
              <a:buChar char="v"/>
            </a:pPr>
            <a:r>
              <a:rPr lang="en-US" dirty="0"/>
              <a:t>Excessive screen time.</a:t>
            </a:r>
          </a:p>
          <a:p>
            <a:pPr>
              <a:buFont typeface="Wingdings" panose="05000000000000000000" pitchFamily="2" charset="2"/>
              <a:buChar char="v"/>
            </a:pPr>
            <a:r>
              <a:rPr lang="en-US" dirty="0"/>
              <a:t>Technical equipment – poor internet connection / lack of microphones etc., </a:t>
            </a:r>
          </a:p>
          <a:p>
            <a:pPr>
              <a:buFont typeface="Wingdings" panose="05000000000000000000" pitchFamily="2" charset="2"/>
              <a:buChar char="v"/>
            </a:pPr>
            <a:r>
              <a:rPr lang="en-US" dirty="0"/>
              <a:t>Isolation.</a:t>
            </a:r>
          </a:p>
          <a:p>
            <a:pPr>
              <a:buFont typeface="Wingdings" panose="05000000000000000000" pitchFamily="2" charset="2"/>
              <a:buChar char="v"/>
            </a:pPr>
            <a:r>
              <a:rPr lang="en-US" dirty="0"/>
              <a:t>Lack of available training to deliver optimum quality lessons. </a:t>
            </a:r>
          </a:p>
          <a:p>
            <a:pPr>
              <a:buFont typeface="Wingdings" panose="05000000000000000000" pitchFamily="2" charset="2"/>
              <a:buChar char="v"/>
            </a:pPr>
            <a:r>
              <a:rPr lang="en-US" dirty="0"/>
              <a:t>More difficult to build rapport in online classes. </a:t>
            </a:r>
          </a:p>
          <a:p>
            <a:pPr>
              <a:buFont typeface="Wingdings" panose="05000000000000000000" pitchFamily="2" charset="2"/>
              <a:buChar char="v"/>
            </a:pPr>
            <a:endParaRPr lang="en-US" dirty="0"/>
          </a:p>
          <a:p>
            <a:pPr marL="0" indent="0">
              <a:buNone/>
            </a:pPr>
            <a:endParaRPr lang="en-US" dirty="0"/>
          </a:p>
        </p:txBody>
      </p:sp>
      <p:sp>
        <p:nvSpPr>
          <p:cNvPr id="5" name="Text Placeholder 4"/>
          <p:cNvSpPr>
            <a:spLocks noGrp="1"/>
          </p:cNvSpPr>
          <p:nvPr>
            <p:ph type="body" sz="quarter" idx="10"/>
          </p:nvPr>
        </p:nvSpPr>
        <p:spPr/>
        <p:txBody>
          <a:bodyPr>
            <a:normAutofit fontScale="92500"/>
          </a:bodyPr>
          <a:lstStyle/>
          <a:p>
            <a:r>
              <a:rPr lang="en-US" dirty="0"/>
              <a:t>Advantages &amp; Disadvantages of online teaching: </a:t>
            </a:r>
          </a:p>
        </p:txBody>
      </p:sp>
      <p:sp>
        <p:nvSpPr>
          <p:cNvPr id="6" name="Text Placeholder 5"/>
          <p:cNvSpPr>
            <a:spLocks noGrp="1"/>
          </p:cNvSpPr>
          <p:nvPr>
            <p:ph type="body" sz="quarter" idx="11"/>
          </p:nvPr>
        </p:nvSpPr>
        <p:spPr/>
        <p:txBody>
          <a:bodyPr/>
          <a:lstStyle/>
          <a:p>
            <a:r>
              <a:rPr lang="en-US" sz="2600" dirty="0" smtClean="0"/>
              <a:t>2</a:t>
            </a:r>
          </a:p>
        </p:txBody>
      </p:sp>
      <p:pic>
        <p:nvPicPr>
          <p:cNvPr id="8" name="Picture 7">
            <a:extLst>
              <a:ext uri="{FF2B5EF4-FFF2-40B4-BE49-F238E27FC236}">
                <a16:creationId xmlns:a16="http://schemas.microsoft.com/office/drawing/2014/main" id="{1106D8EE-51B7-FEC5-3A22-2B523F1709FE}"/>
              </a:ext>
            </a:extLst>
          </p:cNvPr>
          <p:cNvPicPr>
            <a:picLocks noChangeAspect="1"/>
          </p:cNvPicPr>
          <p:nvPr/>
        </p:nvPicPr>
        <p:blipFill>
          <a:blip r:embed="rId2"/>
          <a:stretch>
            <a:fillRect/>
          </a:stretch>
        </p:blipFill>
        <p:spPr>
          <a:xfrm>
            <a:off x="7483049" y="3767881"/>
            <a:ext cx="2568163" cy="2377646"/>
          </a:xfrm>
          <a:prstGeom prst="rect">
            <a:avLst/>
          </a:prstGeom>
        </p:spPr>
      </p:pic>
      <p:sp>
        <p:nvSpPr>
          <p:cNvPr id="9" name="TextBox 8">
            <a:extLst>
              <a:ext uri="{FF2B5EF4-FFF2-40B4-BE49-F238E27FC236}">
                <a16:creationId xmlns:a16="http://schemas.microsoft.com/office/drawing/2014/main" id="{0C90FD2A-2AD7-82A2-6E27-1B79FDAE4CD0}"/>
              </a:ext>
            </a:extLst>
          </p:cNvPr>
          <p:cNvSpPr txBox="1"/>
          <p:nvPr/>
        </p:nvSpPr>
        <p:spPr>
          <a:xfrm>
            <a:off x="6629400" y="8115732"/>
            <a:ext cx="6553200" cy="1569660"/>
          </a:xfrm>
          <a:prstGeom prst="rect">
            <a:avLst/>
          </a:prstGeom>
          <a:noFill/>
        </p:spPr>
        <p:txBody>
          <a:bodyPr wrap="square" rtlCol="0">
            <a:spAutoFit/>
          </a:bodyPr>
          <a:lstStyle/>
          <a:p>
            <a:r>
              <a:rPr lang="en-GB" sz="2800" i="1" dirty="0">
                <a:solidFill>
                  <a:schemeClr val="tx2"/>
                </a:solidFill>
              </a:rPr>
              <a:t>Can you think of </a:t>
            </a:r>
            <a:r>
              <a:rPr lang="en-GB" sz="3200" i="1" dirty="0">
                <a:solidFill>
                  <a:schemeClr val="tx2"/>
                </a:solidFill>
              </a:rPr>
              <a:t>anymore?</a:t>
            </a:r>
          </a:p>
          <a:p>
            <a:endParaRPr lang="en-GB" sz="3200" i="1" dirty="0">
              <a:solidFill>
                <a:schemeClr val="tx2"/>
              </a:solidFill>
            </a:endParaRPr>
          </a:p>
          <a:p>
            <a:r>
              <a:rPr lang="en-GB" sz="3200" i="1" dirty="0">
                <a:solidFill>
                  <a:schemeClr val="tx2"/>
                </a:solidFill>
              </a:rPr>
              <a:t> </a:t>
            </a:r>
          </a:p>
        </p:txBody>
      </p:sp>
    </p:spTree>
    <p:extLst>
      <p:ext uri="{BB962C8B-B14F-4D97-AF65-F5344CB8AC3E}">
        <p14:creationId xmlns:p14="http://schemas.microsoft.com/office/powerpoint/2010/main" val="252092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3500"/>
            <a:ext cx="16306798" cy="1066800"/>
          </a:xfrm>
        </p:spPr>
        <p:txBody>
          <a:bodyPr>
            <a:normAutofit fontScale="90000"/>
          </a:bodyPr>
          <a:lstStyle/>
          <a:p>
            <a:r>
              <a:rPr lang="en-US" sz="3100" dirty="0"/>
              <a:t>Below is some vocabulary related to online teaching.  Can you match the </a:t>
            </a:r>
            <a:r>
              <a:rPr lang="en-US" sz="3100" b="1" dirty="0"/>
              <a:t>vocabulary</a:t>
            </a:r>
            <a:r>
              <a:rPr lang="en-US" sz="3100" dirty="0"/>
              <a:t> with the correct</a:t>
            </a:r>
            <a:br>
              <a:rPr lang="en-US" sz="3100" dirty="0"/>
            </a:br>
            <a:r>
              <a:rPr lang="en-US" sz="3100" b="1" dirty="0"/>
              <a:t>definitions</a:t>
            </a:r>
            <a:r>
              <a:rPr lang="en-US" dirty="0"/>
              <a:t>? </a:t>
            </a:r>
          </a:p>
        </p:txBody>
      </p:sp>
      <p:graphicFrame>
        <p:nvGraphicFramePr>
          <p:cNvPr id="6" name="Table 6">
            <a:extLst>
              <a:ext uri="{FF2B5EF4-FFF2-40B4-BE49-F238E27FC236}">
                <a16:creationId xmlns:a16="http://schemas.microsoft.com/office/drawing/2014/main" id="{7D0E1797-FCF9-9D15-B861-8342BA07B562}"/>
              </a:ext>
            </a:extLst>
          </p:cNvPr>
          <p:cNvGraphicFramePr>
            <a:graphicFrameLocks noGrp="1"/>
          </p:cNvGraphicFramePr>
          <p:nvPr>
            <p:ph idx="1"/>
            <p:extLst>
              <p:ext uri="{D42A27DB-BD31-4B8C-83A1-F6EECF244321}">
                <p14:modId xmlns:p14="http://schemas.microsoft.com/office/powerpoint/2010/main" val="1288348207"/>
              </p:ext>
            </p:extLst>
          </p:nvPr>
        </p:nvGraphicFramePr>
        <p:xfrm>
          <a:off x="990600" y="2620191"/>
          <a:ext cx="16306798" cy="2494280"/>
        </p:xfrm>
        <a:graphic>
          <a:graphicData uri="http://schemas.openxmlformats.org/drawingml/2006/table">
            <a:tbl>
              <a:tblPr firstRow="1" bandRow="1">
                <a:tableStyleId>{5C22544A-7EE6-4342-B048-85BDC9FD1C3A}</a:tableStyleId>
              </a:tblPr>
              <a:tblGrid>
                <a:gridCol w="8153399">
                  <a:extLst>
                    <a:ext uri="{9D8B030D-6E8A-4147-A177-3AD203B41FA5}">
                      <a16:colId xmlns:a16="http://schemas.microsoft.com/office/drawing/2014/main" val="2715653520"/>
                    </a:ext>
                  </a:extLst>
                </a:gridCol>
                <a:gridCol w="8153399">
                  <a:extLst>
                    <a:ext uri="{9D8B030D-6E8A-4147-A177-3AD203B41FA5}">
                      <a16:colId xmlns:a16="http://schemas.microsoft.com/office/drawing/2014/main" val="293146866"/>
                    </a:ext>
                  </a:extLst>
                </a:gridCol>
              </a:tblGrid>
              <a:tr h="370840">
                <a:tc>
                  <a:txBody>
                    <a:bodyPr/>
                    <a:lstStyle/>
                    <a:p>
                      <a:pPr algn="ctr"/>
                      <a:r>
                        <a:rPr lang="en-GB" dirty="0"/>
                        <a:t>Vocabulary :</a:t>
                      </a:r>
                    </a:p>
                  </a:txBody>
                  <a:tcPr/>
                </a:tc>
                <a:tc>
                  <a:txBody>
                    <a:bodyPr/>
                    <a:lstStyle/>
                    <a:p>
                      <a:pPr algn="ctr"/>
                      <a:r>
                        <a:rPr lang="en-GB" dirty="0"/>
                        <a:t>Definitions:</a:t>
                      </a:r>
                    </a:p>
                  </a:txBody>
                  <a:tcPr/>
                </a:tc>
                <a:extLst>
                  <a:ext uri="{0D108BD9-81ED-4DB2-BD59-A6C34878D82A}">
                    <a16:rowId xmlns:a16="http://schemas.microsoft.com/office/drawing/2014/main" val="2087815316"/>
                  </a:ext>
                </a:extLst>
              </a:tr>
              <a:tr h="370840">
                <a:tc>
                  <a:txBody>
                    <a:bodyPr/>
                    <a:lstStyle/>
                    <a:p>
                      <a:r>
                        <a:rPr lang="en-GB" dirty="0"/>
                        <a:t>1. Breakout room</a:t>
                      </a:r>
                    </a:p>
                  </a:txBody>
                  <a:tcPr/>
                </a:tc>
                <a:tc>
                  <a:txBody>
                    <a:bodyPr/>
                    <a:lstStyle/>
                    <a:p>
                      <a:r>
                        <a:rPr lang="en-GB" dirty="0"/>
                        <a:t>A) A set of letters and numbers that identify a particular class.</a:t>
                      </a:r>
                    </a:p>
                  </a:txBody>
                  <a:tcPr/>
                </a:tc>
                <a:extLst>
                  <a:ext uri="{0D108BD9-81ED-4DB2-BD59-A6C34878D82A}">
                    <a16:rowId xmlns:a16="http://schemas.microsoft.com/office/drawing/2014/main" val="2999990028"/>
                  </a:ext>
                </a:extLst>
              </a:tr>
              <a:tr h="370840">
                <a:tc>
                  <a:txBody>
                    <a:bodyPr/>
                    <a:lstStyle/>
                    <a:p>
                      <a:r>
                        <a:rPr lang="en-GB" dirty="0"/>
                        <a:t>2. Screen Share</a:t>
                      </a:r>
                    </a:p>
                  </a:txBody>
                  <a:tcPr/>
                </a:tc>
                <a:tc>
                  <a:txBody>
                    <a:bodyPr/>
                    <a:lstStyle/>
                    <a:p>
                      <a:r>
                        <a:rPr lang="en-GB" dirty="0"/>
                        <a:t>B) A tool that allows participants to send instant messages during meetings. </a:t>
                      </a:r>
                    </a:p>
                  </a:txBody>
                  <a:tcPr/>
                </a:tc>
                <a:extLst>
                  <a:ext uri="{0D108BD9-81ED-4DB2-BD59-A6C34878D82A}">
                    <a16:rowId xmlns:a16="http://schemas.microsoft.com/office/drawing/2014/main" val="810438469"/>
                  </a:ext>
                </a:extLst>
              </a:tr>
              <a:tr h="370840">
                <a:tc>
                  <a:txBody>
                    <a:bodyPr/>
                    <a:lstStyle/>
                    <a:p>
                      <a:r>
                        <a:rPr lang="en-GB" dirty="0"/>
                        <a:t>3. Chat</a:t>
                      </a:r>
                    </a:p>
                  </a:txBody>
                  <a:tcPr/>
                </a:tc>
                <a:tc>
                  <a:txBody>
                    <a:bodyPr/>
                    <a:lstStyle/>
                    <a:p>
                      <a:r>
                        <a:rPr lang="en-GB" dirty="0"/>
                        <a:t>C) A tool that allows the host to separate participants into smaller groups. </a:t>
                      </a:r>
                    </a:p>
                  </a:txBody>
                  <a:tcPr/>
                </a:tc>
                <a:extLst>
                  <a:ext uri="{0D108BD9-81ED-4DB2-BD59-A6C34878D82A}">
                    <a16:rowId xmlns:a16="http://schemas.microsoft.com/office/drawing/2014/main" val="4272775084"/>
                  </a:ext>
                </a:extLst>
              </a:tr>
              <a:tr h="370840">
                <a:tc>
                  <a:txBody>
                    <a:bodyPr/>
                    <a:lstStyle/>
                    <a:p>
                      <a:r>
                        <a:rPr lang="en-GB" dirty="0"/>
                        <a:t>4. Whiteboard</a:t>
                      </a:r>
                    </a:p>
                  </a:txBody>
                  <a:tcPr/>
                </a:tc>
                <a:tc>
                  <a:txBody>
                    <a:bodyPr/>
                    <a:lstStyle/>
                    <a:p>
                      <a:r>
                        <a:rPr lang="en-GB" dirty="0"/>
                        <a:t>D) A background that is used for adding text / images to. </a:t>
                      </a:r>
                    </a:p>
                  </a:txBody>
                  <a:tcPr/>
                </a:tc>
                <a:extLst>
                  <a:ext uri="{0D108BD9-81ED-4DB2-BD59-A6C34878D82A}">
                    <a16:rowId xmlns:a16="http://schemas.microsoft.com/office/drawing/2014/main" val="2610861772"/>
                  </a:ext>
                </a:extLst>
              </a:tr>
              <a:tr h="370840">
                <a:tc>
                  <a:txBody>
                    <a:bodyPr/>
                    <a:lstStyle/>
                    <a:p>
                      <a:r>
                        <a:rPr lang="en-GB" dirty="0"/>
                        <a:t>5. Class code</a:t>
                      </a:r>
                    </a:p>
                  </a:txBody>
                  <a:tcPr/>
                </a:tc>
                <a:tc>
                  <a:txBody>
                    <a:bodyPr/>
                    <a:lstStyle/>
                    <a:p>
                      <a:r>
                        <a:rPr lang="en-GB" dirty="0"/>
                        <a:t>E) A tool that allows the host or the participants to share documents / images etc., with the whole group. </a:t>
                      </a:r>
                    </a:p>
                  </a:txBody>
                  <a:tcPr/>
                </a:tc>
                <a:extLst>
                  <a:ext uri="{0D108BD9-81ED-4DB2-BD59-A6C34878D82A}">
                    <a16:rowId xmlns:a16="http://schemas.microsoft.com/office/drawing/2014/main" val="2189900532"/>
                  </a:ext>
                </a:extLst>
              </a:tr>
            </a:tbl>
          </a:graphicData>
        </a:graphic>
      </p:graphicFrame>
      <p:sp>
        <p:nvSpPr>
          <p:cNvPr id="4" name="Text Placeholder 3"/>
          <p:cNvSpPr>
            <a:spLocks noGrp="1"/>
          </p:cNvSpPr>
          <p:nvPr>
            <p:ph type="body" sz="quarter" idx="10"/>
          </p:nvPr>
        </p:nvSpPr>
        <p:spPr/>
        <p:txBody>
          <a:bodyPr/>
          <a:lstStyle/>
          <a:p>
            <a:r>
              <a:rPr lang="en-US" dirty="0"/>
              <a:t>What do you already know? Useful vocabulary. </a:t>
            </a:r>
          </a:p>
        </p:txBody>
      </p:sp>
      <p:sp>
        <p:nvSpPr>
          <p:cNvPr id="5" name="Text Placeholder 4"/>
          <p:cNvSpPr>
            <a:spLocks noGrp="1"/>
          </p:cNvSpPr>
          <p:nvPr>
            <p:ph type="body" sz="quarter" idx="11"/>
          </p:nvPr>
        </p:nvSpPr>
        <p:spPr/>
        <p:txBody>
          <a:bodyPr/>
          <a:lstStyle/>
          <a:p>
            <a:r>
              <a:rPr lang="en-US" sz="2600" dirty="0" smtClean="0"/>
              <a:t>3</a:t>
            </a:r>
          </a:p>
        </p:txBody>
      </p:sp>
      <p:sp>
        <p:nvSpPr>
          <p:cNvPr id="3" name="TextBox 2">
            <a:extLst>
              <a:ext uri="{FF2B5EF4-FFF2-40B4-BE49-F238E27FC236}">
                <a16:creationId xmlns:a16="http://schemas.microsoft.com/office/drawing/2014/main" id="{5A6EA580-3E55-E8A4-6ABB-8FC94F852000}"/>
              </a:ext>
            </a:extLst>
          </p:cNvPr>
          <p:cNvSpPr txBox="1"/>
          <p:nvPr/>
        </p:nvSpPr>
        <p:spPr>
          <a:xfrm>
            <a:off x="990600" y="5821345"/>
            <a:ext cx="17602200" cy="3385542"/>
          </a:xfrm>
          <a:prstGeom prst="rect">
            <a:avLst/>
          </a:prstGeom>
          <a:noFill/>
        </p:spPr>
        <p:txBody>
          <a:bodyPr wrap="square" rtlCol="0">
            <a:spAutoFit/>
          </a:bodyPr>
          <a:lstStyle/>
          <a:p>
            <a:r>
              <a:rPr lang="en-GB" sz="2800" dirty="0" smtClean="0">
                <a:solidFill>
                  <a:schemeClr val="tx2"/>
                </a:solidFill>
                <a:latin typeface="Times New Roman" panose="02020603050405020304" pitchFamily="18" charset="0"/>
                <a:cs typeface="Times New Roman" panose="02020603050405020304" pitchFamily="18" charset="0"/>
              </a:rPr>
              <a:t>Now </a:t>
            </a:r>
            <a:r>
              <a:rPr lang="en-GB" sz="2800" dirty="0">
                <a:solidFill>
                  <a:schemeClr val="tx2"/>
                </a:solidFill>
                <a:latin typeface="Times New Roman" panose="02020603050405020304" pitchFamily="18" charset="0"/>
                <a:cs typeface="Times New Roman" panose="02020603050405020304" pitchFamily="18" charset="0"/>
              </a:rPr>
              <a:t>look at the list below.  Which do you think are platforms that are commonly used for teaching online?</a:t>
            </a:r>
          </a:p>
          <a:p>
            <a:endParaRPr lang="en-GB" sz="2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Zoom. </a:t>
            </a:r>
            <a:endParaRPr lang="en-GB" sz="2800" dirty="0" smtClean="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en-GB" sz="2800" dirty="0" smtClean="0">
                <a:solidFill>
                  <a:schemeClr val="tx2"/>
                </a:solidFill>
                <a:latin typeface="Times New Roman" panose="02020603050405020304" pitchFamily="18" charset="0"/>
                <a:cs typeface="Times New Roman" panose="02020603050405020304" pitchFamily="18" charset="0"/>
              </a:rPr>
              <a:t>Microsoft </a:t>
            </a:r>
            <a:r>
              <a:rPr lang="en-GB" sz="2800" dirty="0">
                <a:solidFill>
                  <a:schemeClr val="tx2"/>
                </a:solidFill>
                <a:latin typeface="Times New Roman" panose="02020603050405020304" pitchFamily="18" charset="0"/>
                <a:cs typeface="Times New Roman" panose="02020603050405020304" pitchFamily="18" charset="0"/>
              </a:rPr>
              <a:t>Teams. </a:t>
            </a:r>
            <a:endParaRPr lang="en-GB" sz="2800" dirty="0" smtClean="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en-GB" sz="2800" dirty="0" smtClean="0">
                <a:solidFill>
                  <a:schemeClr val="tx2"/>
                </a:solidFill>
                <a:latin typeface="Times New Roman" panose="02020603050405020304" pitchFamily="18" charset="0"/>
                <a:cs typeface="Times New Roman" panose="02020603050405020304" pitchFamily="18" charset="0"/>
              </a:rPr>
              <a:t>Facebook</a:t>
            </a:r>
            <a:r>
              <a:rPr lang="en-GB" sz="2800" dirty="0">
                <a:solidFill>
                  <a:schemeClr val="tx2"/>
                </a:solidFill>
                <a:latin typeface="Times New Roman" panose="02020603050405020304" pitchFamily="18" charset="0"/>
                <a:cs typeface="Times New Roman" panose="02020603050405020304" pitchFamily="18" charset="0"/>
              </a:rPr>
              <a:t>. </a:t>
            </a:r>
            <a:endParaRPr lang="en-GB" sz="2800" dirty="0" smtClean="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en-GB" sz="2800" dirty="0" smtClean="0">
                <a:solidFill>
                  <a:schemeClr val="tx2"/>
                </a:solidFill>
                <a:latin typeface="Times New Roman" panose="02020603050405020304" pitchFamily="18" charset="0"/>
                <a:cs typeface="Times New Roman" panose="02020603050405020304" pitchFamily="18" charset="0"/>
              </a:rPr>
              <a:t>Netflix </a:t>
            </a:r>
          </a:p>
          <a:p>
            <a:pPr marL="342900" indent="-342900">
              <a:buAutoNum type="arabicPeriod"/>
            </a:pPr>
            <a:r>
              <a:rPr lang="en-GB" sz="2800" dirty="0" smtClean="0">
                <a:solidFill>
                  <a:schemeClr val="tx2"/>
                </a:solidFill>
                <a:latin typeface="Times New Roman" panose="02020603050405020304" pitchFamily="18" charset="0"/>
                <a:cs typeface="Times New Roman" panose="02020603050405020304" pitchFamily="18" charset="0"/>
              </a:rPr>
              <a:t>Google </a:t>
            </a:r>
            <a:r>
              <a:rPr lang="en-GB" sz="2800" dirty="0">
                <a:solidFill>
                  <a:schemeClr val="tx2"/>
                </a:solidFill>
                <a:latin typeface="Times New Roman" panose="02020603050405020304" pitchFamily="18" charset="0"/>
                <a:cs typeface="Times New Roman" panose="02020603050405020304" pitchFamily="18" charset="0"/>
              </a:rPr>
              <a:t>classroom.</a:t>
            </a:r>
          </a:p>
          <a:p>
            <a:endParaRPr lang="en-GB" dirty="0"/>
          </a:p>
        </p:txBody>
      </p:sp>
      <p:sp>
        <p:nvSpPr>
          <p:cNvPr id="7" name="TextBox 6">
            <a:extLst>
              <a:ext uri="{FF2B5EF4-FFF2-40B4-BE49-F238E27FC236}">
                <a16:creationId xmlns:a16="http://schemas.microsoft.com/office/drawing/2014/main" id="{5A6EA580-3E55-E8A4-6ABB-8FC94F852000}"/>
              </a:ext>
            </a:extLst>
          </p:cNvPr>
          <p:cNvSpPr txBox="1"/>
          <p:nvPr/>
        </p:nvSpPr>
        <p:spPr>
          <a:xfrm>
            <a:off x="990600" y="5205792"/>
            <a:ext cx="16306798" cy="615553"/>
          </a:xfrm>
          <a:prstGeom prst="rect">
            <a:avLst/>
          </a:prstGeom>
          <a:noFill/>
        </p:spPr>
        <p:txBody>
          <a:bodyPr wrap="square" rtlCol="0">
            <a:spAutoFit/>
          </a:bodyPr>
          <a:lstStyle/>
          <a:p>
            <a:r>
              <a:rPr lang="en-GB" sz="1600" i="1" dirty="0">
                <a:solidFill>
                  <a:schemeClr val="tx1">
                    <a:lumMod val="50000"/>
                    <a:lumOff val="50000"/>
                  </a:schemeClr>
                </a:solidFill>
              </a:rPr>
              <a:t>Correct answers: 1 – C / 2 – E / 3 – B / 4 – D / 5 – A.)</a:t>
            </a:r>
          </a:p>
          <a:p>
            <a:endParaRPr lang="en-GB" dirty="0"/>
          </a:p>
        </p:txBody>
      </p:sp>
      <p:sp>
        <p:nvSpPr>
          <p:cNvPr id="8" name="TextBox 7">
            <a:extLst>
              <a:ext uri="{FF2B5EF4-FFF2-40B4-BE49-F238E27FC236}">
                <a16:creationId xmlns:a16="http://schemas.microsoft.com/office/drawing/2014/main" id="{5A6EA580-3E55-E8A4-6ABB-8FC94F852000}"/>
              </a:ext>
            </a:extLst>
          </p:cNvPr>
          <p:cNvSpPr txBox="1"/>
          <p:nvPr/>
        </p:nvSpPr>
        <p:spPr>
          <a:xfrm>
            <a:off x="4495800" y="8191500"/>
            <a:ext cx="12420598" cy="861774"/>
          </a:xfrm>
          <a:prstGeom prst="rect">
            <a:avLst/>
          </a:prstGeom>
          <a:noFill/>
        </p:spPr>
        <p:txBody>
          <a:bodyPr wrap="square" rtlCol="0">
            <a:spAutoFit/>
          </a:bodyPr>
          <a:lstStyle/>
          <a:p>
            <a:pPr marL="342900" indent="-342900">
              <a:buAutoNum type="arabicPeriod"/>
            </a:pPr>
            <a:endParaRPr lang="en-GB" dirty="0"/>
          </a:p>
          <a:p>
            <a:r>
              <a:rPr lang="en-GB" sz="1600" i="1" dirty="0">
                <a:solidFill>
                  <a:schemeClr val="tx1">
                    <a:lumMod val="50000"/>
                    <a:lumOff val="50000"/>
                  </a:schemeClr>
                </a:solidFill>
              </a:rPr>
              <a:t>(Correct answers: 1 / 2 &amp; 5 are all platforms which can be used for teaching online.  Facebook is a social networking site &amp; Netflix is a video streaming site.) </a:t>
            </a:r>
          </a:p>
        </p:txBody>
      </p:sp>
    </p:spTree>
    <p:extLst>
      <p:ext uri="{BB962C8B-B14F-4D97-AF65-F5344CB8AC3E}">
        <p14:creationId xmlns:p14="http://schemas.microsoft.com/office/powerpoint/2010/main" val="277487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71107"/>
            <a:ext cx="13357745" cy="1582043"/>
          </a:xfrm>
        </p:spPr>
        <p:txBody>
          <a:bodyPr anchor="ctr">
            <a:normAutofit/>
          </a:bodyPr>
          <a:lstStyle/>
          <a:p>
            <a:r>
              <a:rPr lang="en-US" dirty="0"/>
              <a:t>Zoom! </a:t>
            </a:r>
          </a:p>
        </p:txBody>
      </p:sp>
      <p:sp>
        <p:nvSpPr>
          <p:cNvPr id="3" name="Text Placeholder 2"/>
          <p:cNvSpPr>
            <a:spLocks noGrp="1"/>
          </p:cNvSpPr>
          <p:nvPr>
            <p:ph sz="half" idx="1"/>
          </p:nvPr>
        </p:nvSpPr>
        <p:spPr>
          <a:xfrm>
            <a:off x="1757511" y="1537275"/>
            <a:ext cx="8129656" cy="7620000"/>
          </a:xfrm>
        </p:spPr>
        <p:txBody>
          <a:bodyPr>
            <a:normAutofit/>
          </a:bodyPr>
          <a:lstStyle/>
          <a:p>
            <a:pPr marL="0" indent="0">
              <a:buNone/>
            </a:pPr>
            <a:endParaRPr lang="en-US" dirty="0"/>
          </a:p>
          <a:p>
            <a:pPr marL="0" indent="0">
              <a:buNone/>
            </a:pPr>
            <a:r>
              <a:rPr lang="en-US" dirty="0"/>
              <a:t>What is Zoom?</a:t>
            </a:r>
          </a:p>
        </p:txBody>
      </p:sp>
      <p:pic>
        <p:nvPicPr>
          <p:cNvPr id="10" name="Content Placeholder 9">
            <a:extLst>
              <a:ext uri="{FF2B5EF4-FFF2-40B4-BE49-F238E27FC236}">
                <a16:creationId xmlns:a16="http://schemas.microsoft.com/office/drawing/2014/main" id="{A8FD6BBC-E9CB-545F-4E34-071A20FEB0E8}"/>
              </a:ext>
            </a:extLst>
          </p:cNvPr>
          <p:cNvPicPr>
            <a:picLocks noGrp="1" noChangeAspect="1"/>
          </p:cNvPicPr>
          <p:nvPr>
            <p:ph sz="half" idx="2"/>
          </p:nvPr>
        </p:nvPicPr>
        <p:blipFill>
          <a:blip r:embed="rId2"/>
          <a:stretch>
            <a:fillRect/>
          </a:stretch>
        </p:blipFill>
        <p:spPr>
          <a:xfrm>
            <a:off x="10078647" y="2847171"/>
            <a:ext cx="6042546" cy="5000207"/>
          </a:xfrm>
          <a:noFill/>
        </p:spPr>
      </p:pic>
      <p:sp>
        <p:nvSpPr>
          <p:cNvPr id="7" name="Text Placeholder 6"/>
          <p:cNvSpPr>
            <a:spLocks noGrp="1"/>
          </p:cNvSpPr>
          <p:nvPr>
            <p:ph type="body" sz="quarter" idx="10"/>
          </p:nvPr>
        </p:nvSpPr>
        <p:spPr>
          <a:xfrm>
            <a:off x="890656" y="150865"/>
            <a:ext cx="7696200" cy="584462"/>
          </a:xfrm>
        </p:spPr>
        <p:txBody>
          <a:bodyPr>
            <a:normAutofit/>
          </a:bodyPr>
          <a:lstStyle/>
          <a:p>
            <a:r>
              <a:rPr lang="en-US" dirty="0"/>
              <a:t>In a nutshell – Zoom!</a:t>
            </a:r>
          </a:p>
        </p:txBody>
      </p:sp>
      <p:sp>
        <p:nvSpPr>
          <p:cNvPr id="15" name="Text Placeholder 5">
            <a:extLst>
              <a:ext uri="{FF2B5EF4-FFF2-40B4-BE49-F238E27FC236}">
                <a16:creationId xmlns:a16="http://schemas.microsoft.com/office/drawing/2014/main" id="{46599BA6-2337-3E19-22EB-686D72A73065}"/>
              </a:ext>
            </a:extLst>
          </p:cNvPr>
          <p:cNvSpPr>
            <a:spLocks noGrp="1"/>
          </p:cNvSpPr>
          <p:nvPr>
            <p:ph type="body" sz="quarter" idx="11"/>
          </p:nvPr>
        </p:nvSpPr>
        <p:spPr>
          <a:xfrm>
            <a:off x="42885" y="63522"/>
            <a:ext cx="762000" cy="720725"/>
          </a:xfrm>
        </p:spPr>
        <p:txBody>
          <a:bodyPr/>
          <a:lstStyle/>
          <a:p>
            <a:r>
              <a:rPr lang="en-US" sz="2600" dirty="0"/>
              <a:t>4</a:t>
            </a:r>
            <a:endParaRPr lang="en-US" sz="2600" dirty="0"/>
          </a:p>
        </p:txBody>
      </p:sp>
      <p:sp>
        <p:nvSpPr>
          <p:cNvPr id="11" name="TextBox 10">
            <a:extLst>
              <a:ext uri="{FF2B5EF4-FFF2-40B4-BE49-F238E27FC236}">
                <a16:creationId xmlns:a16="http://schemas.microsoft.com/office/drawing/2014/main" id="{6DE7CD87-CDE1-0EAA-170F-B3EA2DE27701}"/>
              </a:ext>
            </a:extLst>
          </p:cNvPr>
          <p:cNvSpPr txBox="1"/>
          <p:nvPr/>
        </p:nvSpPr>
        <p:spPr>
          <a:xfrm>
            <a:off x="1752601" y="2663666"/>
            <a:ext cx="7696200" cy="5632311"/>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Using the words below, read the following text and complete the missing gaps:</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Receive, Schedule, Smartphone, Online, Connection, Communications</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Zoom is a 1.____________ platform that lets users meet together 2.__________ and share video, audio, phone and chat. To use Zoom you need an internet 3.______________ and a device which can support Zoom, such as a laptop, a 4.____________ or a tablet. Users need to create an account and download the software. Once you have this you can 5.___________ ‘meetings’ for your students to join classes. Once you schedule your meeting you will 6.___________ an invite link which can be emailed to your students. </a:t>
            </a:r>
          </a:p>
        </p:txBody>
      </p:sp>
      <p:sp>
        <p:nvSpPr>
          <p:cNvPr id="12" name="TextBox 11">
            <a:extLst>
              <a:ext uri="{FF2B5EF4-FFF2-40B4-BE49-F238E27FC236}">
                <a16:creationId xmlns:a16="http://schemas.microsoft.com/office/drawing/2014/main" id="{38E7C5B3-54A4-2732-1C51-AE96C7008503}"/>
              </a:ext>
            </a:extLst>
          </p:cNvPr>
          <p:cNvSpPr txBox="1"/>
          <p:nvPr/>
        </p:nvSpPr>
        <p:spPr>
          <a:xfrm>
            <a:off x="1752600" y="8694157"/>
            <a:ext cx="14599261" cy="338554"/>
          </a:xfrm>
          <a:prstGeom prst="rect">
            <a:avLst/>
          </a:prstGeom>
          <a:noFill/>
        </p:spPr>
        <p:txBody>
          <a:bodyPr wrap="square" rtlCol="0">
            <a:spAutoFit/>
          </a:bodyPr>
          <a:lstStyle/>
          <a:p>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Correct answers: 1 – communications / 2 – online / 3 – connection / 4 – smartphone / 5 – schedule / 6 – receive. </a:t>
            </a:r>
          </a:p>
        </p:txBody>
      </p:sp>
    </p:spTree>
    <p:extLst>
      <p:ext uri="{BB962C8B-B14F-4D97-AF65-F5344CB8AC3E}">
        <p14:creationId xmlns:p14="http://schemas.microsoft.com/office/powerpoint/2010/main" val="318792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104901"/>
            <a:ext cx="5867400" cy="8153400"/>
          </a:xfrm>
        </p:spPr>
        <p:txBody>
          <a:bodyPr>
            <a:normAutofit lnSpcReduction="10000"/>
          </a:bodyPr>
          <a:lstStyle/>
          <a:p>
            <a:pPr marL="457200" indent="-457200">
              <a:buAutoNum type="arabicPeriod"/>
            </a:pPr>
            <a:r>
              <a:rPr lang="en-US" sz="2300" dirty="0"/>
              <a:t>Which of the following is NOT an option on the Zoom homepage? </a:t>
            </a:r>
          </a:p>
          <a:p>
            <a:pPr marL="457200" indent="-457200">
              <a:buAutoNum type="alphaUcParenR"/>
            </a:pPr>
            <a:r>
              <a:rPr lang="en-US" sz="2100" dirty="0"/>
              <a:t>Join </a:t>
            </a:r>
            <a:endParaRPr lang="en-US" sz="2100" dirty="0"/>
          </a:p>
          <a:p>
            <a:pPr marL="457200" indent="-457200">
              <a:buAutoNum type="alphaUcParenR"/>
            </a:pPr>
            <a:r>
              <a:rPr lang="en-US" sz="2100" dirty="0" smtClean="0">
                <a:solidFill>
                  <a:srgbClr val="00B050"/>
                </a:solidFill>
              </a:rPr>
              <a:t>Previous </a:t>
            </a:r>
            <a:r>
              <a:rPr lang="en-US" sz="2100" dirty="0">
                <a:solidFill>
                  <a:srgbClr val="00B050"/>
                </a:solidFill>
              </a:rPr>
              <a:t>meeting </a:t>
            </a:r>
            <a:endParaRPr lang="en-US" sz="2100" dirty="0">
              <a:solidFill>
                <a:srgbClr val="00B050"/>
              </a:solidFill>
            </a:endParaRPr>
          </a:p>
          <a:p>
            <a:pPr marL="457200" indent="-457200">
              <a:buAutoNum type="alphaUcParenR"/>
            </a:pPr>
            <a:r>
              <a:rPr lang="en-US" sz="2100" dirty="0" smtClean="0"/>
              <a:t>New </a:t>
            </a:r>
            <a:r>
              <a:rPr lang="en-US" sz="2100" dirty="0"/>
              <a:t>meeting </a:t>
            </a:r>
            <a:endParaRPr lang="en-US" sz="2100" dirty="0" smtClean="0"/>
          </a:p>
          <a:p>
            <a:pPr marL="457200" indent="-457200">
              <a:buAutoNum type="alphaUcParenR"/>
            </a:pPr>
            <a:r>
              <a:rPr lang="en-US" sz="2100" dirty="0" smtClean="0"/>
              <a:t>Schedule </a:t>
            </a:r>
          </a:p>
          <a:p>
            <a:pPr marL="457200" indent="-457200">
              <a:buAutoNum type="alphaUcParenR"/>
            </a:pPr>
            <a:r>
              <a:rPr lang="en-US" sz="2100" dirty="0" smtClean="0"/>
              <a:t>Share </a:t>
            </a:r>
            <a:r>
              <a:rPr lang="en-US" sz="2100" dirty="0"/>
              <a:t>screen</a:t>
            </a:r>
            <a:r>
              <a:rPr lang="en-US" sz="2100" dirty="0" smtClean="0"/>
              <a:t>.</a:t>
            </a:r>
          </a:p>
          <a:p>
            <a:pPr marL="0" indent="0">
              <a:buNone/>
            </a:pPr>
            <a:endParaRPr lang="en-US" sz="2300" dirty="0"/>
          </a:p>
          <a:p>
            <a:pPr marL="457200" indent="-457200">
              <a:buAutoNum type="arabicPeriod" startAt="2"/>
            </a:pPr>
            <a:r>
              <a:rPr lang="en-US" sz="2300" dirty="0"/>
              <a:t>If you want to</a:t>
            </a:r>
            <a:r>
              <a:rPr lang="en-US" sz="2300" b="1" dirty="0"/>
              <a:t> join </a:t>
            </a:r>
            <a:r>
              <a:rPr lang="en-US" sz="2300" dirty="0"/>
              <a:t>a meeting, which of the following </a:t>
            </a:r>
            <a:r>
              <a:rPr lang="en-US" sz="2300" b="1" dirty="0"/>
              <a:t>TWO</a:t>
            </a:r>
            <a:r>
              <a:rPr lang="en-US" sz="2300" dirty="0"/>
              <a:t> can be used to join the meeting? </a:t>
            </a:r>
          </a:p>
          <a:p>
            <a:pPr marL="457200" indent="-457200">
              <a:buAutoNum type="alphaUcParenR"/>
            </a:pPr>
            <a:r>
              <a:rPr lang="en-US" sz="2100" dirty="0"/>
              <a:t>Zoom password </a:t>
            </a:r>
            <a:endParaRPr lang="en-US" sz="2100" dirty="0" smtClean="0"/>
          </a:p>
          <a:p>
            <a:pPr marL="457200" indent="-457200">
              <a:buAutoNum type="alphaUcParenR"/>
            </a:pPr>
            <a:r>
              <a:rPr lang="en-US" sz="2100" dirty="0" smtClean="0"/>
              <a:t>Google </a:t>
            </a:r>
            <a:r>
              <a:rPr lang="en-US" sz="2100" dirty="0"/>
              <a:t>I.D </a:t>
            </a:r>
            <a:endParaRPr lang="en-US" sz="2100" dirty="0" smtClean="0"/>
          </a:p>
          <a:p>
            <a:pPr marL="457200" indent="-457200">
              <a:buAutoNum type="alphaUcParenR"/>
            </a:pPr>
            <a:r>
              <a:rPr lang="en-US" sz="2100" dirty="0" smtClean="0">
                <a:solidFill>
                  <a:srgbClr val="00B050"/>
                </a:solidFill>
              </a:rPr>
              <a:t>Meeting </a:t>
            </a:r>
            <a:r>
              <a:rPr lang="en-US" sz="2100" dirty="0">
                <a:solidFill>
                  <a:srgbClr val="00B050"/>
                </a:solidFill>
              </a:rPr>
              <a:t>I.D </a:t>
            </a:r>
            <a:endParaRPr lang="en-US" sz="2100" dirty="0" smtClean="0">
              <a:solidFill>
                <a:srgbClr val="00B050"/>
              </a:solidFill>
            </a:endParaRPr>
          </a:p>
          <a:p>
            <a:pPr marL="457200" indent="-457200">
              <a:buAutoNum type="alphaUcParenR"/>
            </a:pPr>
            <a:r>
              <a:rPr lang="en-US" sz="2100" dirty="0" smtClean="0"/>
              <a:t>Facebook </a:t>
            </a:r>
            <a:r>
              <a:rPr lang="en-US" sz="2100" dirty="0"/>
              <a:t>login </a:t>
            </a:r>
            <a:endParaRPr lang="en-US" sz="2100" dirty="0" smtClean="0"/>
          </a:p>
          <a:p>
            <a:pPr marL="457200" indent="-457200">
              <a:buAutoNum type="alphaUcParenR"/>
            </a:pPr>
            <a:r>
              <a:rPr lang="en-US" sz="2100" dirty="0" smtClean="0">
                <a:solidFill>
                  <a:srgbClr val="00B050"/>
                </a:solidFill>
              </a:rPr>
              <a:t>Personal </a:t>
            </a:r>
            <a:r>
              <a:rPr lang="en-US" sz="2100" dirty="0">
                <a:solidFill>
                  <a:srgbClr val="00B050"/>
                </a:solidFill>
              </a:rPr>
              <a:t>link name</a:t>
            </a:r>
            <a:r>
              <a:rPr lang="en-US" sz="2100" dirty="0" smtClean="0">
                <a:solidFill>
                  <a:srgbClr val="00B050"/>
                </a:solidFill>
              </a:rPr>
              <a:t>.</a:t>
            </a:r>
          </a:p>
          <a:p>
            <a:pPr marL="457200" indent="-457200">
              <a:buAutoNum type="alphaUcParenR"/>
            </a:pPr>
            <a:endParaRPr lang="en-US" sz="2300" dirty="0">
              <a:solidFill>
                <a:srgbClr val="FF0000"/>
              </a:solidFill>
            </a:endParaRPr>
          </a:p>
          <a:p>
            <a:pPr marL="0" indent="0">
              <a:buNone/>
            </a:pPr>
            <a:r>
              <a:rPr lang="en-US" sz="2300" dirty="0"/>
              <a:t>3. Initially you may have problems with what?</a:t>
            </a:r>
          </a:p>
          <a:p>
            <a:pPr marL="457200" indent="-457200">
              <a:buAutoNum type="alphaUcParenR"/>
            </a:pPr>
            <a:r>
              <a:rPr lang="en-US" sz="2100" dirty="0">
                <a:solidFill>
                  <a:srgbClr val="00B050"/>
                </a:solidFill>
              </a:rPr>
              <a:t>Audio </a:t>
            </a:r>
            <a:endParaRPr lang="en-US" sz="2100" dirty="0" smtClean="0">
              <a:solidFill>
                <a:srgbClr val="00B050"/>
              </a:solidFill>
            </a:endParaRPr>
          </a:p>
          <a:p>
            <a:pPr marL="457200" indent="-457200">
              <a:buAutoNum type="alphaUcParenR"/>
            </a:pPr>
            <a:r>
              <a:rPr lang="en-US" sz="2100" dirty="0" smtClean="0"/>
              <a:t>Chat</a:t>
            </a:r>
          </a:p>
          <a:p>
            <a:pPr marL="457200" indent="-457200">
              <a:buAutoNum type="alphaUcParenR"/>
            </a:pPr>
            <a:r>
              <a:rPr lang="en-US" sz="2100" dirty="0" smtClean="0"/>
              <a:t>Video</a:t>
            </a:r>
            <a:endParaRPr lang="en-US" sz="2100" dirty="0"/>
          </a:p>
          <a:p>
            <a:pPr marL="0" indent="0">
              <a:buNone/>
            </a:pPr>
            <a:endParaRPr lang="en-US" sz="2300" dirty="0">
              <a:solidFill>
                <a:srgbClr val="FF0000"/>
              </a:solidFill>
            </a:endParaRPr>
          </a:p>
          <a:p>
            <a:pPr marL="0" indent="0">
              <a:buNone/>
            </a:pPr>
            <a:endParaRPr lang="en-US" sz="2300" dirty="0">
              <a:solidFill>
                <a:srgbClr val="FF0000"/>
              </a:solidFill>
            </a:endParaRPr>
          </a:p>
          <a:p>
            <a:pPr marL="457200" indent="-457200">
              <a:buAutoNum type="alphaUcParenR"/>
            </a:pPr>
            <a:endParaRPr lang="en-US" sz="2300" dirty="0"/>
          </a:p>
        </p:txBody>
      </p:sp>
      <p:sp>
        <p:nvSpPr>
          <p:cNvPr id="5" name="Text Placeholder 4"/>
          <p:cNvSpPr>
            <a:spLocks noGrp="1"/>
          </p:cNvSpPr>
          <p:nvPr>
            <p:ph type="body" sz="quarter" idx="13"/>
          </p:nvPr>
        </p:nvSpPr>
        <p:spPr/>
        <p:txBody>
          <a:bodyPr/>
          <a:lstStyle/>
          <a:p>
            <a:r>
              <a:rPr lang="en-US" dirty="0"/>
              <a:t>How to use Zoom</a:t>
            </a:r>
          </a:p>
        </p:txBody>
      </p:sp>
      <p:sp>
        <p:nvSpPr>
          <p:cNvPr id="6" name="Text Placeholder 5"/>
          <p:cNvSpPr>
            <a:spLocks noGrp="1"/>
          </p:cNvSpPr>
          <p:nvPr>
            <p:ph type="body" sz="quarter" idx="14"/>
          </p:nvPr>
        </p:nvSpPr>
        <p:spPr/>
        <p:txBody>
          <a:bodyPr/>
          <a:lstStyle/>
          <a:p>
            <a:r>
              <a:rPr lang="en-US" sz="2600" dirty="0" smtClean="0"/>
              <a:t>5</a:t>
            </a:r>
            <a:endParaRPr lang="en-US" sz="2600" dirty="0"/>
          </a:p>
        </p:txBody>
      </p:sp>
      <p:sp>
        <p:nvSpPr>
          <p:cNvPr id="7" name="TextBox 6">
            <a:extLst>
              <a:ext uri="{FF2B5EF4-FFF2-40B4-BE49-F238E27FC236}">
                <a16:creationId xmlns:a16="http://schemas.microsoft.com/office/drawing/2014/main" id="{BF16FC1D-5A96-24BB-FD9A-4D604495FF94}"/>
              </a:ext>
            </a:extLst>
          </p:cNvPr>
          <p:cNvSpPr txBox="1"/>
          <p:nvPr/>
        </p:nvSpPr>
        <p:spPr>
          <a:xfrm>
            <a:off x="1131126" y="1333500"/>
            <a:ext cx="4529115" cy="4893647"/>
          </a:xfrm>
          <a:prstGeom prst="rect">
            <a:avLst/>
          </a:prstGeom>
          <a:noFill/>
        </p:spPr>
        <p:txBody>
          <a:bodyPr wrap="square" rtlCol="0">
            <a:spAutoFit/>
          </a:bodyPr>
          <a:lstStyle/>
          <a:p>
            <a:r>
              <a:rPr lang="en-GB" sz="2400" dirty="0"/>
              <a:t>Watch the Video ‘Zoom for Dummies! And answer the questions: </a:t>
            </a:r>
          </a:p>
          <a:p>
            <a:endParaRPr lang="en-GB" sz="2400" dirty="0"/>
          </a:p>
          <a:p>
            <a:endParaRPr lang="en-GB" sz="2400" dirty="0"/>
          </a:p>
          <a:p>
            <a:r>
              <a:rPr lang="en-US" sz="2400" dirty="0">
                <a:hlinkClick r:id="rId2"/>
              </a:rPr>
              <a:t>https://www.youtube.com/watch?v=iagJnvy6lLY</a:t>
            </a:r>
            <a:endParaRPr lang="en-US" sz="2400" dirty="0"/>
          </a:p>
          <a:p>
            <a:endParaRPr lang="en-GB" sz="2400" dirty="0"/>
          </a:p>
          <a:p>
            <a:endParaRPr lang="en-GB" sz="2400" dirty="0"/>
          </a:p>
          <a:p>
            <a:endParaRPr lang="en-GB" sz="2400" dirty="0"/>
          </a:p>
          <a:p>
            <a:endParaRPr lang="en-GB" sz="2400" dirty="0"/>
          </a:p>
          <a:p>
            <a:endParaRPr lang="en-GB" sz="2400" dirty="0"/>
          </a:p>
          <a:p>
            <a:endParaRPr lang="en-GB" sz="2400" dirty="0"/>
          </a:p>
        </p:txBody>
      </p:sp>
      <p:pic>
        <p:nvPicPr>
          <p:cNvPr id="9" name="Picture 8">
            <a:hlinkClick r:id="rId2"/>
            <a:extLst>
              <a:ext uri="{FF2B5EF4-FFF2-40B4-BE49-F238E27FC236}">
                <a16:creationId xmlns:a16="http://schemas.microsoft.com/office/drawing/2014/main" id="{80EC14A6-EDB6-496C-C29F-AC8518F4F59F}"/>
              </a:ext>
            </a:extLst>
          </p:cNvPr>
          <p:cNvPicPr>
            <a:picLocks noChangeAspect="1"/>
          </p:cNvPicPr>
          <p:nvPr/>
        </p:nvPicPr>
        <p:blipFill>
          <a:blip r:embed="rId3"/>
          <a:stretch>
            <a:fillRect/>
          </a:stretch>
        </p:blipFill>
        <p:spPr>
          <a:xfrm>
            <a:off x="1139969" y="4152900"/>
            <a:ext cx="4511431" cy="4732430"/>
          </a:xfrm>
          <a:prstGeom prst="rect">
            <a:avLst/>
          </a:prstGeom>
        </p:spPr>
      </p:pic>
      <p:sp>
        <p:nvSpPr>
          <p:cNvPr id="8" name="Content Placeholder 2"/>
          <p:cNvSpPr txBox="1">
            <a:spLocks/>
          </p:cNvSpPr>
          <p:nvPr/>
        </p:nvSpPr>
        <p:spPr>
          <a:xfrm>
            <a:off x="12192000" y="1125583"/>
            <a:ext cx="5867400" cy="7980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300" dirty="0" smtClean="0"/>
              <a:t>4. What happens when you ‘hold’ your space bar?</a:t>
            </a:r>
          </a:p>
          <a:p>
            <a:pPr marL="457200" indent="-457200">
              <a:buFont typeface="Arial" pitchFamily="34" charset="0"/>
              <a:buAutoNum type="alphaUcParenR"/>
            </a:pPr>
            <a:r>
              <a:rPr lang="en-US" sz="2100" dirty="0" smtClean="0"/>
              <a:t>Zoom shuts down </a:t>
            </a:r>
          </a:p>
          <a:p>
            <a:pPr marL="457200" indent="-457200">
              <a:buFont typeface="Arial" pitchFamily="34" charset="0"/>
              <a:buAutoNum type="alphaUcParenR"/>
            </a:pPr>
            <a:r>
              <a:rPr lang="en-US" sz="2100" dirty="0" smtClean="0">
                <a:solidFill>
                  <a:srgbClr val="00B050"/>
                </a:solidFill>
              </a:rPr>
              <a:t>You unmute yourself </a:t>
            </a:r>
          </a:p>
          <a:p>
            <a:pPr marL="457200" indent="-457200">
              <a:buFont typeface="Arial" pitchFamily="34" charset="0"/>
              <a:buAutoNum type="alphaUcParenR"/>
            </a:pPr>
            <a:r>
              <a:rPr lang="en-US" sz="2100" dirty="0" smtClean="0"/>
              <a:t>You can share your screen </a:t>
            </a:r>
          </a:p>
          <a:p>
            <a:pPr marL="0" indent="0">
              <a:buNone/>
            </a:pPr>
            <a:endParaRPr lang="en-US" sz="2300" dirty="0" smtClean="0"/>
          </a:p>
          <a:p>
            <a:pPr marL="0" indent="0">
              <a:buNone/>
            </a:pPr>
            <a:r>
              <a:rPr lang="en-US" sz="2300" dirty="0" smtClean="0"/>
              <a:t>5. The ^ button next to the camera button allows you to:</a:t>
            </a:r>
          </a:p>
          <a:p>
            <a:pPr marL="457200" indent="-457200">
              <a:buFont typeface="Arial" pitchFamily="34" charset="0"/>
              <a:buAutoNum type="alphaUcParenR"/>
            </a:pPr>
            <a:r>
              <a:rPr lang="en-US" sz="2100" dirty="0" smtClean="0">
                <a:solidFill>
                  <a:srgbClr val="00B050"/>
                </a:solidFill>
              </a:rPr>
              <a:t>Use a virtual background </a:t>
            </a:r>
          </a:p>
          <a:p>
            <a:pPr marL="457200" indent="-457200">
              <a:buFont typeface="Arial" pitchFamily="34" charset="0"/>
              <a:buAutoNum type="alphaUcParenR"/>
            </a:pPr>
            <a:r>
              <a:rPr lang="en-US" sz="2100" dirty="0" smtClean="0"/>
              <a:t>Turn your camera off </a:t>
            </a:r>
          </a:p>
          <a:p>
            <a:pPr marL="457200" indent="-457200">
              <a:buFont typeface="Arial" pitchFamily="34" charset="0"/>
              <a:buAutoNum type="alphaUcParenR"/>
            </a:pPr>
            <a:r>
              <a:rPr lang="en-US" sz="2100" dirty="0" smtClean="0"/>
              <a:t>Mute your microphone </a:t>
            </a:r>
          </a:p>
          <a:p>
            <a:pPr marL="457200" indent="-457200">
              <a:buFont typeface="Arial" pitchFamily="34" charset="0"/>
              <a:buAutoNum type="alphaUcParenR"/>
            </a:pPr>
            <a:endParaRPr lang="en-US" sz="2300" dirty="0" smtClean="0"/>
          </a:p>
          <a:p>
            <a:pPr marL="0" indent="0">
              <a:buFont typeface="Arial" pitchFamily="34" charset="0"/>
              <a:buNone/>
            </a:pPr>
            <a:r>
              <a:rPr lang="en-US" sz="2300" dirty="0"/>
              <a:t>6</a:t>
            </a:r>
            <a:r>
              <a:rPr lang="en-US" sz="2300" dirty="0" smtClean="0"/>
              <a:t>. Which ‘view’ is better for bigger groups?</a:t>
            </a:r>
          </a:p>
          <a:p>
            <a:pPr marL="457200" indent="-457200">
              <a:buFont typeface="Arial" pitchFamily="34" charset="0"/>
              <a:buAutoNum type="alphaUcParenR"/>
            </a:pPr>
            <a:r>
              <a:rPr lang="en-US" sz="2100" dirty="0" smtClean="0"/>
              <a:t>Speaker view</a:t>
            </a:r>
            <a:endParaRPr lang="en-US" sz="2100" dirty="0" smtClean="0">
              <a:solidFill>
                <a:srgbClr val="FF0000"/>
              </a:solidFill>
            </a:endParaRPr>
          </a:p>
          <a:p>
            <a:pPr marL="457200" indent="-457200">
              <a:buFont typeface="Arial" pitchFamily="34" charset="0"/>
              <a:buAutoNum type="alphaUcParenR"/>
            </a:pPr>
            <a:r>
              <a:rPr lang="en-US" sz="2100" dirty="0" smtClean="0">
                <a:solidFill>
                  <a:srgbClr val="00B050"/>
                </a:solidFill>
              </a:rPr>
              <a:t>Gallery view</a:t>
            </a:r>
          </a:p>
          <a:p>
            <a:pPr marL="457200" indent="-457200">
              <a:buFont typeface="Arial" pitchFamily="34" charset="0"/>
              <a:buAutoNum type="alphaUcParenR"/>
            </a:pPr>
            <a:endParaRPr lang="en-US" sz="2300" dirty="0" smtClean="0">
              <a:solidFill>
                <a:srgbClr val="FF0000"/>
              </a:solidFill>
            </a:endParaRPr>
          </a:p>
          <a:p>
            <a:pPr marL="0" indent="0">
              <a:buFont typeface="Arial" pitchFamily="34" charset="0"/>
              <a:buNone/>
            </a:pPr>
            <a:r>
              <a:rPr lang="en-US" sz="2300" dirty="0"/>
              <a:t>7</a:t>
            </a:r>
            <a:r>
              <a:rPr lang="en-US" sz="2300" dirty="0" smtClean="0"/>
              <a:t>. What type of learners might benefit from ‘snap camera’ ?</a:t>
            </a:r>
          </a:p>
          <a:p>
            <a:pPr marL="457200" indent="-457200">
              <a:buFont typeface="Arial" pitchFamily="34" charset="0"/>
              <a:buAutoNum type="alphaUcParenR"/>
            </a:pPr>
            <a:r>
              <a:rPr lang="en-US" sz="2100" dirty="0" smtClean="0">
                <a:solidFill>
                  <a:srgbClr val="00B050"/>
                </a:solidFill>
              </a:rPr>
              <a:t>Young learners </a:t>
            </a:r>
          </a:p>
          <a:p>
            <a:pPr marL="457200" indent="-457200">
              <a:buFont typeface="Arial" pitchFamily="34" charset="0"/>
              <a:buAutoNum type="alphaUcParenR"/>
            </a:pPr>
            <a:r>
              <a:rPr lang="en-US" sz="2100" dirty="0" smtClean="0"/>
              <a:t>Adults </a:t>
            </a:r>
          </a:p>
          <a:p>
            <a:pPr marL="0" indent="0">
              <a:buFont typeface="Arial" pitchFamily="34" charset="0"/>
              <a:buNone/>
            </a:pPr>
            <a:endParaRPr lang="en-US" sz="2300" dirty="0" smtClean="0">
              <a:solidFill>
                <a:srgbClr val="FF0000"/>
              </a:solidFill>
            </a:endParaRPr>
          </a:p>
          <a:p>
            <a:pPr marL="0" indent="0">
              <a:buFont typeface="Arial" pitchFamily="34" charset="0"/>
              <a:buNone/>
            </a:pPr>
            <a:endParaRPr lang="en-US" sz="2300" dirty="0" smtClean="0">
              <a:solidFill>
                <a:srgbClr val="FF0000"/>
              </a:solidFill>
            </a:endParaRPr>
          </a:p>
          <a:p>
            <a:pPr marL="457200" indent="-457200">
              <a:buFont typeface="Arial" pitchFamily="34" charset="0"/>
              <a:buAutoNum type="alphaUcParenR"/>
            </a:pPr>
            <a:endParaRPr lang="en-US" sz="2300" dirty="0"/>
          </a:p>
        </p:txBody>
      </p:sp>
    </p:spTree>
    <p:extLst>
      <p:ext uri="{BB962C8B-B14F-4D97-AF65-F5344CB8AC3E}">
        <p14:creationId xmlns:p14="http://schemas.microsoft.com/office/powerpoint/2010/main" val="201747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Zoom Break out rooms:</a:t>
            </a:r>
          </a:p>
        </p:txBody>
      </p:sp>
      <p:sp>
        <p:nvSpPr>
          <p:cNvPr id="6" name="Text Placeholder 5"/>
          <p:cNvSpPr>
            <a:spLocks noGrp="1"/>
          </p:cNvSpPr>
          <p:nvPr>
            <p:ph type="body" sz="quarter" idx="14"/>
          </p:nvPr>
        </p:nvSpPr>
        <p:spPr/>
        <p:txBody>
          <a:bodyPr/>
          <a:lstStyle/>
          <a:p>
            <a:r>
              <a:rPr lang="en-US" sz="2600" dirty="0" smtClean="0"/>
              <a:t>6</a:t>
            </a:r>
            <a:endParaRPr lang="en-US" sz="2600" dirty="0"/>
          </a:p>
        </p:txBody>
      </p:sp>
      <p:sp>
        <p:nvSpPr>
          <p:cNvPr id="7" name="TextBox 6">
            <a:extLst>
              <a:ext uri="{FF2B5EF4-FFF2-40B4-BE49-F238E27FC236}">
                <a16:creationId xmlns:a16="http://schemas.microsoft.com/office/drawing/2014/main" id="{173758CF-B2D4-D741-4D00-685725C274E9}"/>
              </a:ext>
            </a:extLst>
          </p:cNvPr>
          <p:cNvSpPr txBox="1"/>
          <p:nvPr/>
        </p:nvSpPr>
        <p:spPr>
          <a:xfrm>
            <a:off x="1828800" y="1292085"/>
            <a:ext cx="14592528" cy="8217634"/>
          </a:xfrm>
          <a:prstGeom prst="rect">
            <a:avLst/>
          </a:prstGeom>
          <a:noFill/>
        </p:spPr>
        <p:txBody>
          <a:bodyPr wrap="square" rtlCol="0">
            <a:spAutoFit/>
          </a:bodyPr>
          <a:lstStyle/>
          <a:p>
            <a:pPr algn="just"/>
            <a:r>
              <a:rPr lang="en-GB" sz="2400" dirty="0">
                <a:latin typeface="Times New Roman" panose="02020603050405020304" pitchFamily="18" charset="0"/>
                <a:cs typeface="Times New Roman" panose="02020603050405020304" pitchFamily="18" charset="0"/>
              </a:rPr>
              <a:t>Zoom also has the ‘breakout room’ feature.  When it comes to delivering online lessons break out rooms are an invaluable tool for allowing your students to be broken into smaller groups and collaborating on team tasks. The rooms are isolated from one another and the groups cannot hear or see each other.  The host or teacher is able to move between rooms to monitor each group and assist where needed.</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Break out rooms have many reported benefits for students, particularly for less -  confident students who feel uncomfortable speaking during the main sessions.  They can also help keep learners engaged during sessions.  During the main session students are typically more likely to suffer increased boredom when compared to a traditional classroom setting, however the use of breakout rooms can offer opportunity for students to become re – engaged and a chance for one – to – one with the teacher.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Breakout rooms can be used for: </a:t>
            </a:r>
          </a:p>
          <a:p>
            <a:endParaRPr lang="en-GB" sz="2400" dirty="0">
              <a:latin typeface="Times New Roman" panose="02020603050405020304" pitchFamily="18" charset="0"/>
              <a:cs typeface="Times New Roman" panose="02020603050405020304" pitchFamily="18" charset="0"/>
            </a:endParaRPr>
          </a:p>
          <a:p>
            <a:pPr marL="342900" indent="-342900">
              <a:buFontTx/>
              <a:buChar char="-"/>
            </a:pPr>
            <a:r>
              <a:rPr lang="en-GB" sz="2400" dirty="0">
                <a:latin typeface="Times New Roman" panose="02020603050405020304" pitchFamily="18" charset="0"/>
                <a:cs typeface="Times New Roman" panose="02020603050405020304" pitchFamily="18" charset="0"/>
              </a:rPr>
              <a:t>Smaller conversations / discussions.</a:t>
            </a:r>
          </a:p>
          <a:p>
            <a:pPr marL="342900" indent="-342900">
              <a:buFontTx/>
              <a:buChar char="-"/>
            </a:pPr>
            <a:r>
              <a:rPr lang="en-GB" sz="2400" dirty="0">
                <a:latin typeface="Times New Roman" panose="02020603050405020304" pitchFamily="18" charset="0"/>
                <a:cs typeface="Times New Roman" panose="02020603050405020304" pitchFamily="18" charset="0"/>
              </a:rPr>
              <a:t>Collaboration.</a:t>
            </a:r>
          </a:p>
          <a:p>
            <a:pPr marL="342900" indent="-342900">
              <a:buFontTx/>
              <a:buChar char="-"/>
            </a:pPr>
            <a:r>
              <a:rPr lang="en-GB" sz="2400" dirty="0">
                <a:latin typeface="Times New Roman" panose="02020603050405020304" pitchFamily="18" charset="0"/>
                <a:cs typeface="Times New Roman" panose="02020603050405020304" pitchFamily="18" charset="0"/>
              </a:rPr>
              <a:t>Preparation for tasks / games. </a:t>
            </a:r>
          </a:p>
          <a:p>
            <a:endParaRPr lang="en-GB" sz="2400" dirty="0">
              <a:latin typeface="Times New Roman" panose="02020603050405020304" pitchFamily="18" charset="0"/>
              <a:cs typeface="Times New Roman" panose="02020603050405020304" pitchFamily="18" charset="0"/>
            </a:endParaRP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For </a:t>
            </a:r>
            <a:r>
              <a:rPr lang="en-GB" sz="2400" dirty="0">
                <a:latin typeface="Times New Roman" panose="02020603050405020304" pitchFamily="18" charset="0"/>
                <a:cs typeface="Times New Roman" panose="02020603050405020304" pitchFamily="18" charset="0"/>
              </a:rPr>
              <a:t>more information on how to use break out rooms – see the ‘</a:t>
            </a:r>
            <a:r>
              <a:rPr lang="en-GB" sz="2400" dirty="0" err="1">
                <a:latin typeface="Times New Roman" panose="02020603050405020304" pitchFamily="18" charset="0"/>
                <a:cs typeface="Times New Roman" panose="02020603050405020304" pitchFamily="18" charset="0"/>
              </a:rPr>
              <a:t>wikihow</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instructions </a:t>
            </a:r>
            <a:r>
              <a:rPr lang="en-GB" sz="2400" dirty="0">
                <a:latin typeface="Times New Roman" panose="02020603050405020304" pitchFamily="18" charset="0"/>
                <a:cs typeface="Times New Roman" panose="02020603050405020304" pitchFamily="18" charset="0"/>
              </a:rPr>
              <a:t>below </a:t>
            </a:r>
          </a:p>
          <a:p>
            <a:r>
              <a:rPr lang="en-GB" sz="2400" dirty="0" smtClean="0">
                <a:latin typeface="Times New Roman" panose="02020603050405020304" pitchFamily="18" charset="0"/>
                <a:cs typeface="Times New Roman" panose="02020603050405020304" pitchFamily="18" charset="0"/>
                <a:hlinkClick r:id="rId2"/>
              </a:rPr>
              <a:t>https</a:t>
            </a:r>
            <a:r>
              <a:rPr lang="en-GB" sz="2400" dirty="0">
                <a:latin typeface="Times New Roman" panose="02020603050405020304" pitchFamily="18" charset="0"/>
                <a:cs typeface="Times New Roman" panose="02020603050405020304" pitchFamily="18" charset="0"/>
                <a:hlinkClick r:id="rId2"/>
              </a:rPr>
              <a:t>://www.wikihow.tech/Add-Participants-to-the-Breakout-Room-in-Zoom</a:t>
            </a:r>
            <a:endParaRPr lang="en-GB" sz="2400" dirty="0">
              <a:latin typeface="Times New Roman" panose="02020603050405020304" pitchFamily="18" charset="0"/>
              <a:cs typeface="Times New Roman" panose="02020603050405020304" pitchFamily="18" charset="0"/>
            </a:endParaRPr>
          </a:p>
          <a:p>
            <a:endParaRPr lang="en-GB" sz="2400" dirty="0"/>
          </a:p>
        </p:txBody>
      </p:sp>
      <p:pic>
        <p:nvPicPr>
          <p:cNvPr id="9" name="Picture 8">
            <a:extLst>
              <a:ext uri="{FF2B5EF4-FFF2-40B4-BE49-F238E27FC236}">
                <a16:creationId xmlns:a16="http://schemas.microsoft.com/office/drawing/2014/main" id="{A46AD593-98EC-F3E2-AEA6-A5A6B5AE1859}"/>
              </a:ext>
            </a:extLst>
          </p:cNvPr>
          <p:cNvPicPr>
            <a:picLocks noChangeAspect="1"/>
          </p:cNvPicPr>
          <p:nvPr/>
        </p:nvPicPr>
        <p:blipFill>
          <a:blip r:embed="rId3"/>
          <a:stretch>
            <a:fillRect/>
          </a:stretch>
        </p:blipFill>
        <p:spPr>
          <a:xfrm>
            <a:off x="11512979" y="5067300"/>
            <a:ext cx="4771313" cy="3886200"/>
          </a:xfrm>
          <a:prstGeom prst="rect">
            <a:avLst/>
          </a:prstGeom>
        </p:spPr>
      </p:pic>
    </p:spTree>
    <p:extLst>
      <p:ext uri="{BB962C8B-B14F-4D97-AF65-F5344CB8AC3E}">
        <p14:creationId xmlns:p14="http://schemas.microsoft.com/office/powerpoint/2010/main" val="36793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Google classroom:</a:t>
            </a:r>
          </a:p>
        </p:txBody>
      </p:sp>
      <p:sp>
        <p:nvSpPr>
          <p:cNvPr id="5" name="Text Placeholder 4"/>
          <p:cNvSpPr>
            <a:spLocks noGrp="1"/>
          </p:cNvSpPr>
          <p:nvPr>
            <p:ph type="body" sz="quarter" idx="14"/>
          </p:nvPr>
        </p:nvSpPr>
        <p:spPr/>
        <p:txBody>
          <a:bodyPr/>
          <a:lstStyle/>
          <a:p>
            <a:r>
              <a:rPr lang="en-US" sz="2600" dirty="0" smtClean="0"/>
              <a:t>7</a:t>
            </a:r>
            <a:endParaRPr lang="en-US" sz="2600" dirty="0"/>
          </a:p>
        </p:txBody>
      </p:sp>
      <p:sp>
        <p:nvSpPr>
          <p:cNvPr id="6" name="TextBox 5">
            <a:extLst>
              <a:ext uri="{FF2B5EF4-FFF2-40B4-BE49-F238E27FC236}">
                <a16:creationId xmlns:a16="http://schemas.microsoft.com/office/drawing/2014/main" id="{D2ADAC5F-C2C0-C986-275D-6F47A3EB8600}"/>
              </a:ext>
            </a:extLst>
          </p:cNvPr>
          <p:cNvSpPr txBox="1"/>
          <p:nvPr/>
        </p:nvSpPr>
        <p:spPr>
          <a:xfrm>
            <a:off x="1600200" y="1714500"/>
            <a:ext cx="9753600" cy="7632859"/>
          </a:xfrm>
          <a:prstGeom prst="rect">
            <a:avLst/>
          </a:prstGeom>
          <a:noFill/>
        </p:spPr>
        <p:txBody>
          <a:bodyPr wrap="square" rtlCol="0">
            <a:spAutoFit/>
          </a:bodyPr>
          <a:lstStyle/>
          <a:p>
            <a:r>
              <a:rPr lang="en-GB" sz="2400" dirty="0" smtClean="0">
                <a:latin typeface="Times New Roman" panose="02020603050405020304" pitchFamily="18" charset="0"/>
                <a:cs typeface="Times New Roman" panose="02020603050405020304" pitchFamily="18" charset="0"/>
              </a:rPr>
              <a:t>Google </a:t>
            </a:r>
            <a:r>
              <a:rPr lang="en-GB" sz="2400" dirty="0">
                <a:latin typeface="Times New Roman" panose="02020603050405020304" pitchFamily="18" charset="0"/>
                <a:cs typeface="Times New Roman" panose="02020603050405020304" pitchFamily="18" charset="0"/>
              </a:rPr>
              <a:t>classroom is another popular tool used for teaching online.  Read the statements below about google classroom and decide which ones you think are TRUE:</a:t>
            </a:r>
          </a:p>
          <a:p>
            <a:endParaRPr lang="en-GB" sz="2400" dirty="0">
              <a:latin typeface="Times New Roman" panose="02020603050405020304" pitchFamily="18" charset="0"/>
              <a:cs typeface="Times New Roman" panose="02020603050405020304" pitchFamily="18" charset="0"/>
            </a:endParaRPr>
          </a:p>
          <a:p>
            <a:pPr marL="457200" indent="-457200">
              <a:buAutoNum type="arabicPeriod"/>
            </a:pPr>
            <a:r>
              <a:rPr lang="en-GB" sz="2400" dirty="0">
                <a:latin typeface="Times New Roman" panose="02020603050405020304" pitchFamily="18" charset="0"/>
                <a:cs typeface="Times New Roman" panose="02020603050405020304" pitchFamily="18" charset="0"/>
              </a:rPr>
              <a:t>You can use Google classroom with Gmail, Google Docs and Google Calendar.</a:t>
            </a:r>
          </a:p>
          <a:p>
            <a:pPr marL="457200" indent="-457200">
              <a:buAutoNum type="arabicPeriod"/>
            </a:pPr>
            <a:r>
              <a:rPr lang="en-GB" sz="2400" dirty="0">
                <a:latin typeface="Times New Roman" panose="02020603050405020304" pitchFamily="18" charset="0"/>
                <a:cs typeface="Times New Roman" panose="02020603050405020304" pitchFamily="18" charset="0"/>
              </a:rPr>
              <a:t>Google classroom was the first ever teaching platform.</a:t>
            </a:r>
          </a:p>
          <a:p>
            <a:pPr marL="457200" indent="-457200">
              <a:buAutoNum type="arabicPeriod"/>
            </a:pPr>
            <a:r>
              <a:rPr lang="en-GB" sz="2400" dirty="0">
                <a:latin typeface="Times New Roman" panose="02020603050405020304" pitchFamily="18" charset="0"/>
                <a:cs typeface="Times New Roman" panose="02020603050405020304" pitchFamily="18" charset="0"/>
              </a:rPr>
              <a:t>Google classrooms allows you to create individual classrooms for each group of students.</a:t>
            </a:r>
          </a:p>
          <a:p>
            <a:pPr marL="457200" indent="-457200">
              <a:buAutoNum type="arabicPeriod"/>
            </a:pPr>
            <a:r>
              <a:rPr lang="en-GB" sz="2400" dirty="0">
                <a:latin typeface="Times New Roman" panose="02020603050405020304" pitchFamily="18" charset="0"/>
                <a:cs typeface="Times New Roman" panose="02020603050405020304" pitchFamily="18" charset="0"/>
              </a:rPr>
              <a:t>You can post assignments and communicate with students using google classroom.</a:t>
            </a:r>
          </a:p>
          <a:p>
            <a:pPr marL="457200" indent="-457200">
              <a:buAutoNum type="arabicPeriod"/>
            </a:pPr>
            <a:r>
              <a:rPr lang="en-GB" sz="2400" dirty="0">
                <a:latin typeface="Times New Roman" panose="02020603050405020304" pitchFamily="18" charset="0"/>
                <a:cs typeface="Times New Roman" panose="02020603050405020304" pitchFamily="18" charset="0"/>
              </a:rPr>
              <a:t>You have to pay to use Google classroom.</a:t>
            </a:r>
          </a:p>
          <a:p>
            <a:pPr marL="457200" indent="-457200">
              <a:buAutoNum type="arabicPeriod"/>
            </a:pPr>
            <a:r>
              <a:rPr lang="en-GB" sz="2400" dirty="0">
                <a:latin typeface="Times New Roman" panose="02020603050405020304" pitchFamily="18" charset="0"/>
                <a:cs typeface="Times New Roman" panose="02020603050405020304" pitchFamily="18" charset="0"/>
              </a:rPr>
              <a:t>You invite students using a class code.</a:t>
            </a:r>
          </a:p>
          <a:p>
            <a:pPr marL="457200" indent="-457200">
              <a:buAutoNum type="arabicPeriod"/>
            </a:pPr>
            <a:r>
              <a:rPr lang="en-GB" sz="2400" dirty="0" err="1">
                <a:latin typeface="Times New Roman" panose="02020603050405020304" pitchFamily="18" charset="0"/>
                <a:cs typeface="Times New Roman" panose="02020603050405020304" pitchFamily="18" charset="0"/>
              </a:rPr>
              <a:t>Googe</a:t>
            </a:r>
            <a:r>
              <a:rPr lang="en-GB" sz="2400" dirty="0">
                <a:latin typeface="Times New Roman" panose="02020603050405020304" pitchFamily="18" charset="0"/>
                <a:cs typeface="Times New Roman" panose="02020603050405020304" pitchFamily="18" charset="0"/>
              </a:rPr>
              <a:t> classroom includes a ‘stream’ where teachers and students can communicate.</a:t>
            </a:r>
          </a:p>
          <a:p>
            <a:pPr marL="457200" indent="-457200">
              <a:buAutoNum type="arabicPeriod"/>
            </a:pPr>
            <a:r>
              <a:rPr lang="en-GB" sz="2400" dirty="0">
                <a:latin typeface="Times New Roman" panose="02020603050405020304" pitchFamily="18" charset="0"/>
                <a:cs typeface="Times New Roman" panose="02020603050405020304" pitchFamily="18" charset="0"/>
              </a:rPr>
              <a:t>Google classroom grades student’s assignments whilst you relax.</a:t>
            </a: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(Answers: 1, 3, 4, 6, 7 are TRUE) </a:t>
            </a: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5EA8B335-7D3E-4B33-7277-9DD1AB03D719}"/>
              </a:ext>
            </a:extLst>
          </p:cNvPr>
          <p:cNvPicPr>
            <a:picLocks noChangeAspect="1"/>
          </p:cNvPicPr>
          <p:nvPr/>
        </p:nvPicPr>
        <p:blipFill>
          <a:blip r:embed="rId2"/>
          <a:stretch>
            <a:fillRect/>
          </a:stretch>
        </p:blipFill>
        <p:spPr>
          <a:xfrm>
            <a:off x="11811000" y="2781300"/>
            <a:ext cx="4495800" cy="3875690"/>
          </a:xfrm>
          <a:prstGeom prst="rect">
            <a:avLst/>
          </a:prstGeom>
        </p:spPr>
      </p:pic>
    </p:spTree>
    <p:extLst>
      <p:ext uri="{BB962C8B-B14F-4D97-AF65-F5344CB8AC3E}">
        <p14:creationId xmlns:p14="http://schemas.microsoft.com/office/powerpoint/2010/main" val="294416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How to use Google Classroom.</a:t>
            </a:r>
          </a:p>
        </p:txBody>
      </p:sp>
      <p:sp>
        <p:nvSpPr>
          <p:cNvPr id="5" name="Text Placeholder 4"/>
          <p:cNvSpPr>
            <a:spLocks noGrp="1"/>
          </p:cNvSpPr>
          <p:nvPr>
            <p:ph type="body" sz="quarter" idx="14"/>
          </p:nvPr>
        </p:nvSpPr>
        <p:spPr/>
        <p:txBody>
          <a:bodyPr/>
          <a:lstStyle/>
          <a:p>
            <a:r>
              <a:rPr lang="en-US" sz="2600" dirty="0" smtClean="0"/>
              <a:t>8</a:t>
            </a:r>
            <a:endParaRPr lang="en-US" sz="2600" dirty="0"/>
          </a:p>
        </p:txBody>
      </p:sp>
      <p:sp>
        <p:nvSpPr>
          <p:cNvPr id="6" name="TextBox 5">
            <a:extLst>
              <a:ext uri="{FF2B5EF4-FFF2-40B4-BE49-F238E27FC236}">
                <a16:creationId xmlns:a16="http://schemas.microsoft.com/office/drawing/2014/main" id="{84296F80-0704-E0F7-EFF3-A8F28E2B92B8}"/>
              </a:ext>
            </a:extLst>
          </p:cNvPr>
          <p:cNvSpPr txBox="1"/>
          <p:nvPr/>
        </p:nvSpPr>
        <p:spPr>
          <a:xfrm>
            <a:off x="1371600" y="1257300"/>
            <a:ext cx="14859000" cy="7848302"/>
          </a:xfrm>
          <a:prstGeom prst="rect">
            <a:avLst/>
          </a:prstGeom>
          <a:noFill/>
        </p:spPr>
        <p:txBody>
          <a:bodyPr wrap="square" rtlCol="0">
            <a:spAutoFit/>
          </a:bodyPr>
          <a:lstStyle/>
          <a:p>
            <a:r>
              <a:rPr lang="en-GB" sz="2100" dirty="0">
                <a:latin typeface="Times New Roman" panose="02020603050405020304" pitchFamily="18" charset="0"/>
                <a:cs typeface="Times New Roman" panose="02020603050405020304" pitchFamily="18" charset="0"/>
              </a:rPr>
              <a:t>The link below provides short videos to using Google classroom.  Watch each video in turn and then tick off each section when you understand the steps.</a:t>
            </a:r>
          </a:p>
          <a:p>
            <a:endParaRPr lang="en-GB" sz="2100" dirty="0">
              <a:latin typeface="Times New Roman" panose="02020603050405020304" pitchFamily="18" charset="0"/>
              <a:cs typeface="Times New Roman" panose="02020603050405020304" pitchFamily="18" charset="0"/>
            </a:endParaRPr>
          </a:p>
          <a:p>
            <a:r>
              <a:rPr lang="en-GB" sz="2100" dirty="0">
                <a:latin typeface="Times New Roman" panose="02020603050405020304" pitchFamily="18" charset="0"/>
                <a:cs typeface="Times New Roman" panose="02020603050405020304" pitchFamily="18" charset="0"/>
                <a:hlinkClick r:id="rId2"/>
              </a:rPr>
              <a:t>https://edu.google.com/intl/ALL_uk/for-educators/product-guides/classroom/?modal_active=none</a:t>
            </a:r>
            <a:endParaRPr lang="en-GB" sz="2100" dirty="0">
              <a:latin typeface="Times New Roman" panose="02020603050405020304" pitchFamily="18" charset="0"/>
              <a:cs typeface="Times New Roman" panose="02020603050405020304" pitchFamily="18" charset="0"/>
            </a:endParaRPr>
          </a:p>
          <a:p>
            <a:endParaRPr lang="en-GB" sz="2100" dirty="0">
              <a:latin typeface="Times New Roman" panose="02020603050405020304" pitchFamily="18" charset="0"/>
              <a:cs typeface="Times New Roman" panose="02020603050405020304" pitchFamily="18" charset="0"/>
            </a:endParaRPr>
          </a:p>
          <a:p>
            <a:pPr marL="342900" indent="-342900">
              <a:buAutoNum type="arabicPeriod"/>
            </a:pPr>
            <a:r>
              <a:rPr lang="en-GB" sz="2100" dirty="0">
                <a:latin typeface="Times New Roman" panose="02020603050405020304" pitchFamily="18" charset="0"/>
                <a:cs typeface="Times New Roman" panose="02020603050405020304" pitchFamily="18" charset="0"/>
              </a:rPr>
              <a:t>What is Google Classroom?</a:t>
            </a:r>
          </a:p>
          <a:p>
            <a:pPr marL="342900" indent="-342900">
              <a:buAutoNum type="arabicPeriod"/>
            </a:pPr>
            <a:r>
              <a:rPr lang="en-GB" sz="2100" dirty="0">
                <a:latin typeface="Times New Roman" panose="02020603050405020304" pitchFamily="18" charset="0"/>
                <a:cs typeface="Times New Roman" panose="02020603050405020304" pitchFamily="18" charset="0"/>
              </a:rPr>
              <a:t>Accessing Google Classroom.</a:t>
            </a:r>
          </a:p>
          <a:p>
            <a:pPr marL="342900" indent="-342900">
              <a:buAutoNum type="arabicPeriod"/>
            </a:pPr>
            <a:r>
              <a:rPr lang="en-GB" sz="2100" dirty="0">
                <a:latin typeface="Times New Roman" panose="02020603050405020304" pitchFamily="18" charset="0"/>
                <a:cs typeface="Times New Roman" panose="02020603050405020304" pitchFamily="18" charset="0"/>
              </a:rPr>
              <a:t>Adding Students to a class.</a:t>
            </a:r>
          </a:p>
          <a:p>
            <a:pPr marL="342900" indent="-342900">
              <a:buAutoNum type="arabicPeriod"/>
            </a:pPr>
            <a:r>
              <a:rPr lang="en-GB" sz="2100" dirty="0">
                <a:latin typeface="Times New Roman" panose="02020603050405020304" pitchFamily="18" charset="0"/>
                <a:cs typeface="Times New Roman" panose="02020603050405020304" pitchFamily="18" charset="0"/>
              </a:rPr>
              <a:t>Viewing the stream page.</a:t>
            </a:r>
          </a:p>
          <a:p>
            <a:pPr marL="342900" indent="-342900">
              <a:buAutoNum type="arabicPeriod"/>
            </a:pPr>
            <a:r>
              <a:rPr lang="en-GB" sz="2100" dirty="0">
                <a:latin typeface="Times New Roman" panose="02020603050405020304" pitchFamily="18" charset="0"/>
                <a:cs typeface="Times New Roman" panose="02020603050405020304" pitchFamily="18" charset="0"/>
              </a:rPr>
              <a:t>Viewing the classwork page.</a:t>
            </a:r>
          </a:p>
          <a:p>
            <a:pPr marL="342900" indent="-342900">
              <a:buAutoNum type="arabicPeriod"/>
            </a:pPr>
            <a:r>
              <a:rPr lang="en-GB" sz="2100" dirty="0">
                <a:latin typeface="Times New Roman" panose="02020603050405020304" pitchFamily="18" charset="0"/>
                <a:cs typeface="Times New Roman" panose="02020603050405020304" pitchFamily="18" charset="0"/>
              </a:rPr>
              <a:t>Viewing the people page.</a:t>
            </a:r>
          </a:p>
          <a:p>
            <a:pPr marL="342900" indent="-342900">
              <a:buAutoNum type="arabicPeriod"/>
            </a:pPr>
            <a:r>
              <a:rPr lang="en-GB" sz="2100" dirty="0">
                <a:latin typeface="Times New Roman" panose="02020603050405020304" pitchFamily="18" charset="0"/>
                <a:cs typeface="Times New Roman" panose="02020603050405020304" pitchFamily="18" charset="0"/>
              </a:rPr>
              <a:t>Creating assignments.</a:t>
            </a:r>
          </a:p>
          <a:p>
            <a:pPr marL="342900" indent="-342900">
              <a:buAutoNum type="arabicPeriod"/>
            </a:pPr>
            <a:r>
              <a:rPr lang="en-GB" sz="2100" dirty="0">
                <a:latin typeface="Times New Roman" panose="02020603050405020304" pitchFamily="18" charset="0"/>
                <a:cs typeface="Times New Roman" panose="02020603050405020304" pitchFamily="18" charset="0"/>
              </a:rPr>
              <a:t>Providing feedback and grades.</a:t>
            </a:r>
          </a:p>
          <a:p>
            <a:pPr marL="342900" indent="-342900">
              <a:buAutoNum type="arabicPeriod"/>
            </a:pPr>
            <a:endParaRPr lang="en-GB" sz="2100" dirty="0">
              <a:latin typeface="Times New Roman" panose="02020603050405020304" pitchFamily="18" charset="0"/>
              <a:cs typeface="Times New Roman" panose="02020603050405020304" pitchFamily="18" charset="0"/>
            </a:endParaRPr>
          </a:p>
          <a:p>
            <a:r>
              <a:rPr lang="en-GB" sz="2100" dirty="0">
                <a:latin typeface="Times New Roman" panose="02020603050405020304" pitchFamily="18" charset="0"/>
                <a:cs typeface="Times New Roman" panose="02020603050405020304" pitchFamily="18" charset="0"/>
              </a:rPr>
              <a:t>Next check your understanding with the following true or false Quiz:</a:t>
            </a:r>
          </a:p>
          <a:p>
            <a:endParaRPr lang="en-GB" sz="2100" dirty="0">
              <a:latin typeface="Times New Roman" panose="02020603050405020304" pitchFamily="18" charset="0"/>
              <a:cs typeface="Times New Roman" panose="02020603050405020304" pitchFamily="18" charset="0"/>
            </a:endParaRPr>
          </a:p>
          <a:p>
            <a:pPr marL="342900" indent="-342900">
              <a:buAutoNum type="arabicPeriod"/>
            </a:pPr>
            <a:r>
              <a:rPr lang="en-GB" sz="2100" dirty="0">
                <a:latin typeface="Times New Roman" panose="02020603050405020304" pitchFamily="18" charset="0"/>
                <a:cs typeface="Times New Roman" panose="02020603050405020304" pitchFamily="18" charset="0"/>
              </a:rPr>
              <a:t>Google Classroom is an easy to use tool that helps teachers manage coursework. (T)</a:t>
            </a:r>
          </a:p>
          <a:p>
            <a:pPr marL="342900" indent="-342900">
              <a:buAutoNum type="arabicPeriod"/>
            </a:pPr>
            <a:r>
              <a:rPr lang="en-GB" sz="2100" dirty="0">
                <a:latin typeface="Times New Roman" panose="02020603050405020304" pitchFamily="18" charset="0"/>
                <a:cs typeface="Times New Roman" panose="02020603050405020304" pitchFamily="18" charset="0"/>
              </a:rPr>
              <a:t>You don’t need a Google account to use Google classroom. (F) You DO need to set up a google account to access Google Classroom</a:t>
            </a:r>
          </a:p>
          <a:p>
            <a:pPr marL="342900" indent="-342900">
              <a:buAutoNum type="arabicPeriod"/>
            </a:pPr>
            <a:r>
              <a:rPr lang="en-GB" sz="2100" dirty="0">
                <a:latin typeface="Times New Roman" panose="02020603050405020304" pitchFamily="18" charset="0"/>
                <a:cs typeface="Times New Roman" panose="02020603050405020304" pitchFamily="18" charset="0"/>
              </a:rPr>
              <a:t>You can invite students using their e-mail addresses or by sharing the class enrolment code (T)</a:t>
            </a:r>
          </a:p>
          <a:p>
            <a:pPr marL="342900" indent="-342900">
              <a:buAutoNum type="arabicPeriod"/>
            </a:pPr>
            <a:r>
              <a:rPr lang="en-GB" sz="2100" dirty="0">
                <a:latin typeface="Times New Roman" panose="02020603050405020304" pitchFamily="18" charset="0"/>
                <a:cs typeface="Times New Roman" panose="02020603050405020304" pitchFamily="18" charset="0"/>
              </a:rPr>
              <a:t>There are different sections for each class including Stream, coursework, people and grades. (T)</a:t>
            </a:r>
          </a:p>
          <a:p>
            <a:pPr marL="342900" indent="-342900">
              <a:buAutoNum type="arabicPeriod"/>
            </a:pPr>
            <a:r>
              <a:rPr lang="en-GB" sz="2100" dirty="0">
                <a:latin typeface="Times New Roman" panose="02020603050405020304" pitchFamily="18" charset="0"/>
                <a:cs typeface="Times New Roman" panose="02020603050405020304" pitchFamily="18" charset="0"/>
              </a:rPr>
              <a:t>You can’t add course materials or create quizzes on Google classroom. (F) You can do both on Google classroom.</a:t>
            </a:r>
          </a:p>
          <a:p>
            <a:pPr marL="342900" indent="-342900">
              <a:buAutoNum type="arabicPeriod"/>
            </a:pPr>
            <a:r>
              <a:rPr lang="en-GB" sz="2100" dirty="0">
                <a:latin typeface="Times New Roman" panose="02020603050405020304" pitchFamily="18" charset="0"/>
                <a:cs typeface="Times New Roman" panose="02020603050405020304" pitchFamily="18" charset="0"/>
              </a:rPr>
              <a:t>You can e-mail students and parents through Google classroom. (T)</a:t>
            </a:r>
          </a:p>
          <a:p>
            <a:pPr marL="342900" indent="-342900">
              <a:buAutoNum type="arabicPeriod"/>
            </a:pPr>
            <a:r>
              <a:rPr lang="en-GB" sz="2100" dirty="0">
                <a:latin typeface="Times New Roman" panose="02020603050405020304" pitchFamily="18" charset="0"/>
                <a:cs typeface="Times New Roman" panose="02020603050405020304" pitchFamily="18" charset="0"/>
              </a:rPr>
              <a:t>You can link Google drive and You tube to Google Classroom (T)</a:t>
            </a:r>
          </a:p>
          <a:p>
            <a:pPr marL="342900" indent="-342900">
              <a:buAutoNum type="arabicPeriod"/>
            </a:pPr>
            <a:r>
              <a:rPr lang="en-GB" sz="2100" dirty="0">
                <a:latin typeface="Times New Roman" panose="02020603050405020304" pitchFamily="18" charset="0"/>
                <a:cs typeface="Times New Roman" panose="02020603050405020304" pitchFamily="18" charset="0"/>
              </a:rPr>
              <a:t>You can’t access individual student's progress on Google Classrooms (F) You can access this information under the student work tab. </a:t>
            </a:r>
          </a:p>
        </p:txBody>
      </p:sp>
    </p:spTree>
    <p:extLst>
      <p:ext uri="{BB962C8B-B14F-4D97-AF65-F5344CB8AC3E}">
        <p14:creationId xmlns:p14="http://schemas.microsoft.com/office/powerpoint/2010/main" val="288943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 Up Template</Template>
  <TotalTime>719</TotalTime>
  <Words>1938</Words>
  <Application>Microsoft Office PowerPoint</Application>
  <PresentationFormat>Custom</PresentationFormat>
  <Paragraphs>237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Arial</vt:lpstr>
      <vt:lpstr>Trebuchet MS</vt:lpstr>
      <vt:lpstr>Wingdings</vt:lpstr>
      <vt:lpstr>Calibri</vt:lpstr>
      <vt:lpstr>Office Theme</vt:lpstr>
      <vt:lpstr>Module 1:  Online teaching platforms</vt:lpstr>
      <vt:lpstr> Objectives:   upon completion of this module learners will:  ●  have a better understanding of some of the different types of online teaching platforms and how they function.  ●  know and be able to sufficiently use the basic tools required for online teaching.  ●  identify and choose the best background to suit and even enhance your classes.  -   </vt:lpstr>
      <vt:lpstr>Online teaching has a vast array of benefits, but equally, there can also be a downside too.  See below for some examples of both. </vt:lpstr>
      <vt:lpstr>Below is some vocabulary related to online teaching.  Can you match the vocabulary with the correct definitions? </vt:lpstr>
      <vt:lpstr>Zoom! </vt:lpstr>
      <vt:lpstr>PowerPoint Presentation</vt:lpstr>
      <vt:lpstr>PowerPoint Presentation</vt:lpstr>
      <vt:lpstr>PowerPoint Presentation</vt:lpstr>
      <vt:lpstr>PowerPoint Presentation</vt:lpstr>
      <vt:lpstr>What is Microsoft teams?  Read the text below, each sentence has two optional words – as you read, choose the most appropriate word.</vt:lpstr>
      <vt:lpstr>Once you have logged in to Microsoft teams, you should have something that looks like this: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Fotis</cp:lastModifiedBy>
  <cp:revision>21</cp:revision>
  <dcterms:created xsi:type="dcterms:W3CDTF">2022-03-15T18:21:47Z</dcterms:created>
  <dcterms:modified xsi:type="dcterms:W3CDTF">2022-11-23T14:37:59Z</dcterms:modified>
  <dc:identifier>DAE67lfvflU</dc:identifier>
</cp:coreProperties>
</file>